
<file path=[Content_Types].xml><?xml version="1.0" encoding="utf-8"?>
<Types xmlns="http://schemas.openxmlformats.org/package/2006/content-types">
  <Default Extension="1" ContentType="image/jpeg"/>
  <Default Extension="bin" ContentType="image/x-emf"/>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theme/theme6.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7.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8.xml" ContentType="application/vnd.openxmlformats-officedocument.theme+xml"/>
  <Override PartName="/ppt/slideLayouts/slideLayout23.xml" ContentType="application/vnd.openxmlformats-officedocument.presentationml.slideLayout+xml"/>
  <Override PartName="/ppt/theme/theme9.xml" ContentType="application/vnd.openxmlformats-officedocument.theme+xml"/>
  <Override PartName="/ppt/slideLayouts/slideLayout24.xml" ContentType="application/vnd.openxmlformats-officedocument.presentationml.slideLayout+xml"/>
  <Override PartName="/ppt/theme/theme10.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11.xml" ContentType="application/vnd.openxmlformats-officedocument.theme+xml"/>
  <Override PartName="/ppt/slideLayouts/slideLayout27.xml" ContentType="application/vnd.openxmlformats-officedocument.presentationml.slideLayout+xml"/>
  <Override PartName="/ppt/theme/theme12.xml" ContentType="application/vnd.openxmlformats-officedocument.theme+xml"/>
  <Override PartName="/ppt/slideLayouts/slideLayout28.xml" ContentType="application/vnd.openxmlformats-officedocument.presentationml.slideLayout+xml"/>
  <Override PartName="/ppt/theme/theme1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14.xml" ContentType="application/vnd.openxmlformats-officedocument.theme+xml"/>
  <Override PartName="/ppt/slideLayouts/slideLayout33.xml" ContentType="application/vnd.openxmlformats-officedocument.presentationml.slideLayout+xml"/>
  <Override PartName="/ppt/theme/theme1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5701" r:id="rId1"/>
    <p:sldMasterId id="2147483806" r:id="rId2"/>
    <p:sldMasterId id="2147483927" r:id="rId3"/>
    <p:sldMasterId id="2147483957" r:id="rId4"/>
    <p:sldMasterId id="2147483889" r:id="rId5"/>
    <p:sldMasterId id="2147485554" r:id="rId6"/>
    <p:sldMasterId id="2147485365" r:id="rId7"/>
    <p:sldMasterId id="2147485282" r:id="rId8"/>
    <p:sldMasterId id="2147484229" r:id="rId9"/>
    <p:sldMasterId id="2147485204" r:id="rId10"/>
    <p:sldMasterId id="2147484682" r:id="rId11"/>
    <p:sldMasterId id="2147483660" r:id="rId12"/>
    <p:sldMasterId id="2147483672" r:id="rId13"/>
    <p:sldMasterId id="2147483669" r:id="rId14"/>
    <p:sldMasterId id="2147485702" r:id="rId15"/>
    <p:sldMasterId id="2147485709" r:id="rId16"/>
  </p:sldMasterIdLst>
  <p:notesMasterIdLst>
    <p:notesMasterId r:id="rId83"/>
  </p:notesMasterIdLst>
  <p:sldIdLst>
    <p:sldId id="2147477795" r:id="rId17"/>
    <p:sldId id="2147477900" r:id="rId18"/>
    <p:sldId id="2147477838" r:id="rId19"/>
    <p:sldId id="2147477839" r:id="rId20"/>
    <p:sldId id="2147477781" r:id="rId21"/>
    <p:sldId id="2147477814" r:id="rId22"/>
    <p:sldId id="2147477804" r:id="rId23"/>
    <p:sldId id="2147477908" r:id="rId24"/>
    <p:sldId id="2147477863" r:id="rId25"/>
    <p:sldId id="2147477837" r:id="rId26"/>
    <p:sldId id="2147477840" r:id="rId27"/>
    <p:sldId id="2147477841" r:id="rId28"/>
    <p:sldId id="2147477909" r:id="rId29"/>
    <p:sldId id="2147477843" r:id="rId30"/>
    <p:sldId id="2147477865" r:id="rId31"/>
    <p:sldId id="2147477844" r:id="rId32"/>
    <p:sldId id="2147477867" r:id="rId33"/>
    <p:sldId id="2147477869" r:id="rId34"/>
    <p:sldId id="2147477870" r:id="rId35"/>
    <p:sldId id="2147477912" r:id="rId36"/>
    <p:sldId id="2147477911" r:id="rId37"/>
    <p:sldId id="2147477845" r:id="rId38"/>
    <p:sldId id="2147477886" r:id="rId39"/>
    <p:sldId id="2147477857" r:id="rId40"/>
    <p:sldId id="2147477876" r:id="rId41"/>
    <p:sldId id="2147477860" r:id="rId42"/>
    <p:sldId id="2147477862" r:id="rId43"/>
    <p:sldId id="2147477872" r:id="rId44"/>
    <p:sldId id="2147477861" r:id="rId45"/>
    <p:sldId id="2147477873" r:id="rId46"/>
    <p:sldId id="2147477877" r:id="rId47"/>
    <p:sldId id="2147477874" r:id="rId48"/>
    <p:sldId id="2147477913" r:id="rId49"/>
    <p:sldId id="2147477914" r:id="rId50"/>
    <p:sldId id="2147477915" r:id="rId51"/>
    <p:sldId id="2147477916" r:id="rId52"/>
    <p:sldId id="2147477917" r:id="rId53"/>
    <p:sldId id="2147477918" r:id="rId54"/>
    <p:sldId id="2147477856" r:id="rId55"/>
    <p:sldId id="2147477879" r:id="rId56"/>
    <p:sldId id="2147477880" r:id="rId57"/>
    <p:sldId id="2147477887" r:id="rId58"/>
    <p:sldId id="2147477878" r:id="rId59"/>
    <p:sldId id="2147477871" r:id="rId60"/>
    <p:sldId id="2147477859" r:id="rId61"/>
    <p:sldId id="2147477846" r:id="rId62"/>
    <p:sldId id="2147477847" r:id="rId63"/>
    <p:sldId id="2147477848" r:id="rId64"/>
    <p:sldId id="2147477849" r:id="rId65"/>
    <p:sldId id="2147477850" r:id="rId66"/>
    <p:sldId id="2147477851" r:id="rId67"/>
    <p:sldId id="2147477852" r:id="rId68"/>
    <p:sldId id="2147477853" r:id="rId69"/>
    <p:sldId id="2147477854" r:id="rId70"/>
    <p:sldId id="2147477855" r:id="rId71"/>
    <p:sldId id="2147477890" r:id="rId72"/>
    <p:sldId id="2147477891" r:id="rId73"/>
    <p:sldId id="2147477889" r:id="rId74"/>
    <p:sldId id="2147477858" r:id="rId75"/>
    <p:sldId id="2147477828" r:id="rId76"/>
    <p:sldId id="2147477885" r:id="rId77"/>
    <p:sldId id="258" r:id="rId78"/>
    <p:sldId id="259" r:id="rId79"/>
    <p:sldId id="2147477883" r:id="rId80"/>
    <p:sldId id="2147477884" r:id="rId81"/>
    <p:sldId id="2147477910" r:id="rId8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333D8601-10AB-4E04-896C-A07F925DB23E}">
          <p14:sldIdLst>
            <p14:sldId id="2147477795"/>
            <p14:sldId id="2147477900"/>
            <p14:sldId id="2147477838"/>
            <p14:sldId id="2147477839"/>
          </p14:sldIdLst>
        </p14:section>
        <p14:section name="Data Growth" id="{A3F42567-BE9D-4AEC-99E4-EBF16994F697}">
          <p14:sldIdLst>
            <p14:sldId id="2147477781"/>
            <p14:sldId id="2147477814"/>
            <p14:sldId id="2147477804"/>
          </p14:sldIdLst>
        </p14:section>
        <p14:section name="Microsoft's Actions" id="{79221B92-BFCB-4BA9-8B21-3AB54C542527}">
          <p14:sldIdLst>
            <p14:sldId id="2147477908"/>
            <p14:sldId id="2147477863"/>
          </p14:sldIdLst>
        </p14:section>
        <p14:section name="Definitions" id="{339AC4DD-2195-4B02-B8F2-25F9BE072975}">
          <p14:sldIdLst>
            <p14:sldId id="2147477837"/>
            <p14:sldId id="2147477840"/>
            <p14:sldId id="2147477841"/>
            <p14:sldId id="2147477909"/>
            <p14:sldId id="2147477843"/>
            <p14:sldId id="2147477865"/>
            <p14:sldId id="2147477844"/>
            <p14:sldId id="2147477867"/>
            <p14:sldId id="2147477869"/>
            <p14:sldId id="2147477870"/>
            <p14:sldId id="2147477912"/>
            <p14:sldId id="2147477911"/>
          </p14:sldIdLst>
        </p14:section>
        <p14:section name="Cybercrime" id="{792C192B-AB3A-43D5-8130-540C74E0C614}">
          <p14:sldIdLst>
            <p14:sldId id="2147477845"/>
            <p14:sldId id="2147477886"/>
            <p14:sldId id="2147477857"/>
            <p14:sldId id="2147477876"/>
            <p14:sldId id="2147477860"/>
            <p14:sldId id="2147477862"/>
            <p14:sldId id="2147477872"/>
            <p14:sldId id="2147477861"/>
            <p14:sldId id="2147477873"/>
            <p14:sldId id="2147477877"/>
            <p14:sldId id="2147477874"/>
          </p14:sldIdLst>
        </p14:section>
        <p14:section name="AI" id="{F96C05B5-9E11-4858-83F7-6C7E0247D6C4}">
          <p14:sldIdLst>
            <p14:sldId id="2147477913"/>
            <p14:sldId id="2147477914"/>
            <p14:sldId id="2147477915"/>
            <p14:sldId id="2147477916"/>
            <p14:sldId id="2147477917"/>
            <p14:sldId id="2147477918"/>
          </p14:sldIdLst>
        </p14:section>
        <p14:section name="Cyberterrorism and Cyberwarfare" id="{BC81AABA-A841-4719-A9A9-3E6A8B4405E7}">
          <p14:sldIdLst>
            <p14:sldId id="2147477856"/>
            <p14:sldId id="2147477879"/>
          </p14:sldIdLst>
        </p14:section>
        <p14:section name="Preventing Cybercrime" id="{DEF16A35-B6EC-4139-AE23-F927FB81CAB5}">
          <p14:sldIdLst>
            <p14:sldId id="2147477880"/>
            <p14:sldId id="2147477887"/>
            <p14:sldId id="2147477878"/>
            <p14:sldId id="2147477871"/>
            <p14:sldId id="2147477859"/>
            <p14:sldId id="2147477846"/>
            <p14:sldId id="2147477847"/>
            <p14:sldId id="2147477848"/>
            <p14:sldId id="2147477849"/>
            <p14:sldId id="2147477850"/>
            <p14:sldId id="2147477851"/>
            <p14:sldId id="2147477852"/>
            <p14:sldId id="2147477853"/>
            <p14:sldId id="2147477854"/>
            <p14:sldId id="2147477855"/>
            <p14:sldId id="2147477890"/>
            <p14:sldId id="2147477891"/>
            <p14:sldId id="2147477889"/>
            <p14:sldId id="2147477858"/>
            <p14:sldId id="2147477828"/>
            <p14:sldId id="2147477885"/>
            <p14:sldId id="258"/>
            <p14:sldId id="259"/>
          </p14:sldIdLst>
        </p14:section>
        <p14:section name="Additional Resources" id="{80B5DFAC-A107-4F72-B35B-848263479A4B}">
          <p14:sldIdLst>
            <p14:sldId id="2147477883"/>
            <p14:sldId id="2147477884"/>
            <p14:sldId id="214747791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D6DC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27E004-C487-42BC-80E9-09E4B36D24EC}" v="32" dt="2025-07-12T16:26:09.8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2" autoAdjust="0"/>
    <p:restoredTop sz="94660"/>
  </p:normalViewPr>
  <p:slideViewPr>
    <p:cSldViewPr snapToGrid="0">
      <p:cViewPr varScale="1">
        <p:scale>
          <a:sx n="83" d="100"/>
          <a:sy n="83" d="100"/>
        </p:scale>
        <p:origin x="684" y="280"/>
      </p:cViewPr>
      <p:guideLst/>
    </p:cSldViewPr>
  </p:slideViewPr>
  <p:notesTextViewPr>
    <p:cViewPr>
      <p:scale>
        <a:sx n="3" d="2"/>
        <a:sy n="3" d="2"/>
      </p:scale>
      <p:origin x="0" y="0"/>
    </p:cViewPr>
  </p:notesTextViewPr>
  <p:sorterViewPr>
    <p:cViewPr varScale="1">
      <p:scale>
        <a:sx n="100" d="100"/>
        <a:sy n="100" d="100"/>
      </p:scale>
      <p:origin x="0" y="-2720"/>
    </p:cViewPr>
  </p:sorterViewPr>
  <p:notesViewPr>
    <p:cSldViewPr snapToGrid="0">
      <p:cViewPr>
        <p:scale>
          <a:sx n="69" d="100"/>
          <a:sy n="69" d="100"/>
        </p:scale>
        <p:origin x="3216" y="6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42" Type="http://schemas.openxmlformats.org/officeDocument/2006/relationships/slide" Target="slides/slide26.xml"/><Relationship Id="rId47" Type="http://schemas.openxmlformats.org/officeDocument/2006/relationships/slide" Target="slides/slide31.xml"/><Relationship Id="rId63" Type="http://schemas.openxmlformats.org/officeDocument/2006/relationships/slide" Target="slides/slide47.xml"/><Relationship Id="rId68" Type="http://schemas.openxmlformats.org/officeDocument/2006/relationships/slide" Target="slides/slide52.xml"/><Relationship Id="rId84" Type="http://schemas.openxmlformats.org/officeDocument/2006/relationships/presProps" Target="presProps.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6.xml"/><Relationship Id="rId37" Type="http://schemas.openxmlformats.org/officeDocument/2006/relationships/slide" Target="slides/slide21.xml"/><Relationship Id="rId53" Type="http://schemas.openxmlformats.org/officeDocument/2006/relationships/slide" Target="slides/slide37.xml"/><Relationship Id="rId58" Type="http://schemas.openxmlformats.org/officeDocument/2006/relationships/slide" Target="slides/slide42.xml"/><Relationship Id="rId74" Type="http://schemas.openxmlformats.org/officeDocument/2006/relationships/slide" Target="slides/slide58.xml"/><Relationship Id="rId79" Type="http://schemas.openxmlformats.org/officeDocument/2006/relationships/slide" Target="slides/slide63.xml"/><Relationship Id="rId5" Type="http://schemas.openxmlformats.org/officeDocument/2006/relationships/slideMaster" Target="slideMasters/slideMaster5.xml"/><Relationship Id="rId19" Type="http://schemas.openxmlformats.org/officeDocument/2006/relationships/slide" Target="slides/slide3.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slide" Target="slides/slide53.xml"/><Relationship Id="rId77" Type="http://schemas.openxmlformats.org/officeDocument/2006/relationships/slide" Target="slides/slide61.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slide" Target="slides/slide56.xml"/><Relationship Id="rId80" Type="http://schemas.openxmlformats.org/officeDocument/2006/relationships/slide" Target="slides/slide64.xml"/><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slide" Target="slides/slide54.xml"/><Relationship Id="rId75" Type="http://schemas.openxmlformats.org/officeDocument/2006/relationships/slide" Target="slides/slide59.xml"/><Relationship Id="rId83" Type="http://schemas.openxmlformats.org/officeDocument/2006/relationships/notesMaster" Target="notesMasters/notesMaster1.xml"/><Relationship Id="rId88"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slide" Target="slides/slide62.xml"/><Relationship Id="rId81" Type="http://schemas.openxmlformats.org/officeDocument/2006/relationships/slide" Target="slides/slide65.xml"/><Relationship Id="rId86"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2.xml"/><Relationship Id="rId39" Type="http://schemas.openxmlformats.org/officeDocument/2006/relationships/slide" Target="slides/slide23.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6" Type="http://schemas.openxmlformats.org/officeDocument/2006/relationships/slide" Target="slides/slide60.xml"/><Relationship Id="rId7" Type="http://schemas.openxmlformats.org/officeDocument/2006/relationships/slideMaster" Target="slideMasters/slideMaster7.xml"/><Relationship Id="rId71" Type="http://schemas.openxmlformats.org/officeDocument/2006/relationships/slide" Target="slides/slide55.xml"/><Relationship Id="rId2" Type="http://schemas.openxmlformats.org/officeDocument/2006/relationships/slideMaster" Target="slideMasters/slideMaster2.xml"/><Relationship Id="rId29" Type="http://schemas.openxmlformats.org/officeDocument/2006/relationships/slide" Target="slides/slide13.xml"/><Relationship Id="rId24" Type="http://schemas.openxmlformats.org/officeDocument/2006/relationships/slide" Target="slides/slide8.xml"/><Relationship Id="rId40" Type="http://schemas.openxmlformats.org/officeDocument/2006/relationships/slide" Target="slides/slide24.xml"/><Relationship Id="rId45" Type="http://schemas.openxmlformats.org/officeDocument/2006/relationships/slide" Target="slides/slide29.xml"/><Relationship Id="rId66" Type="http://schemas.openxmlformats.org/officeDocument/2006/relationships/slide" Target="slides/slide50.xml"/><Relationship Id="rId87" Type="http://schemas.openxmlformats.org/officeDocument/2006/relationships/tableStyles" Target="tableStyles.xml"/><Relationship Id="rId61" Type="http://schemas.openxmlformats.org/officeDocument/2006/relationships/slide" Target="slides/slide45.xml"/><Relationship Id="rId82" Type="http://schemas.openxmlformats.org/officeDocument/2006/relationships/slide" Target="slides/slide66.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1T16:56:25.724"/>
    </inkml:context>
    <inkml:brush xml:id="br0">
      <inkml:brushProperty name="width" value="0.2" units="cm"/>
      <inkml:brushProperty name="height" value="0.2" units="cm"/>
      <inkml:brushProperty name="color" value="#E71224"/>
    </inkml:brush>
  </inkml:definitions>
  <inkml:trace contextRef="#ctx0" brushRef="#br0">1 0 24575,'5'1'0,"0"1"0,1-1 0,-1 1 0,0 0 0,0 0 0,-1 0 0,1 1 0,0-1 0,-1 1 0,1 0 0,-1 1 0,6 5 0,13 8 0,-12-9 0,-1 1 0,1-1 0,-2 2 0,1-1 0,-1 2 0,10 15 0,-4-8 0,21 21 0,-29-32 0,0 0 0,0 0 0,-1 1 0,1 0 0,-2 0 0,1 0 0,-1 1 0,-1 0 0,7 14 0,12 46 0,4-1 0,51 94 0,-50-105 0,-2 1 0,-3 1 0,-3 2 0,-2-1 0,17 106 0,-32-137 0,-2 1 0,-2 32 0,0-39 0,1 0 0,1 0 0,1 1 0,7 36 0,17 28 0,7 27 0,-31-107-273,0 0 0,1 1 0,0-1 0,7 14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1T16:56:27.511"/>
    </inkml:context>
    <inkml:brush xml:id="br0">
      <inkml:brushProperty name="width" value="0.2" units="cm"/>
      <inkml:brushProperty name="height" value="0.2" units="cm"/>
      <inkml:brushProperty name="color" value="#E71224"/>
    </inkml:brush>
  </inkml:definitions>
  <inkml:trace contextRef="#ctx0" brushRef="#br0">2844 0 24575,'-77'2'0,"1"4"0,-1 2 0,-141 36 0,-335 139-232,23 52-200,364-153 277,-146 65 177,302-143-22,-590 232 0,427-168 797,162-64-686,9-4-198,-1 1 1,0 0-1,1 0 0,-1 0 0,1 0 0,-1 0 0,1 0 1,0 1-1,-1-1 0,1 1 0,0 0 0,0 0 0,0-1 0,0 1 1,0 0-1,-1 3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6:38.235"/>
    </inkml:context>
    <inkml:brush xml:id="br0">
      <inkml:brushProperty name="width" value="0.2" units="cm"/>
      <inkml:brushProperty name="height" value="0.2" units="cm"/>
      <inkml:brushProperty name="color" value="#E71224"/>
    </inkml:brush>
  </inkml:definitions>
  <inkml:trace contextRef="#ctx0" brushRef="#br0">36 294 3679 0 0,'-35'-21'12319'0'0,"44"19"-12125"0"0,1 0 0 0 0,-1 0-1 0 0,17-7 1 0 0,4-2-269 0 0,26-8 40 0 0,-1-3 1 0 0,-1-2-1 0 0,61-37 0 0 0,-59 27 24 0 0,-34 20 4 0 0,1 0 1 0 0,0 1 0 0 0,1 2 0 0 0,0 0-1 0 0,38-11 1 0 0,-56 21 13 0 0,-1 1-1 0 0,0-1 1 0 0,1 1 0 0 0,-1 0-1 0 0,1 0 1 0 0,-1 1 0 0 0,0 0 0 0 0,1 0-1 0 0,-1 0 1 0 0,0 0 0 0 0,1 1-1 0 0,-1 0 1 0 0,0 0 0 0 0,0 1 0 0 0,8 5-1 0 0,6 4 40 0 0,-1 2 1 0 0,26 24-1 0 0,-7-5-19 0 0,-4-9-53 0 0,-22-17-9 0 0,0 1 1 0 0,17 17 0 0 0,-24-22 29 0 0,-1 1 0 0 0,0 0-1 0 0,0 0 1 0 0,0 0 0 0 0,-1 0 0 0 0,0 1-1 0 0,1-1 1 0 0,-2 1 0 0 0,1-1 0 0 0,0 1-1 0 0,1 6 1 0 0,0 8 55 0 0,-1 0 0 0 0,-1 0 0 0 0,0 0 0 0 0,-3 25 0 0 0,-14 75 395 0 0,3-26-252 0 0,6 2-41 0 0,4 1 0 0 0,16 152 0 0 0,-13-246-148 0 0,6 57 37 0 0,-3 1 1 0 0,-5 67-1 0 0,2-98 18 0 0,-1-28-149 0 0,1 1 1 0 0,0 0-1 0 0,0-1 1 0 0,1 1-1 0 0,-1-1 1 0 0,0 1-1 0 0,0 0 1 0 0,1-1-1 0 0,-1 1 1 0 0,1-1-1 0 0,0 1 1 0 0,-1-1-1 0 0,2 3 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6:39.777"/>
    </inkml:context>
    <inkml:brush xml:id="br0">
      <inkml:brushProperty name="width" value="0.2" units="cm"/>
      <inkml:brushProperty name="height" value="0.2" units="cm"/>
      <inkml:brushProperty name="color" value="#E71224"/>
    </inkml:brush>
  </inkml:definitions>
  <inkml:trace contextRef="#ctx0" brushRef="#br0">728 231 7367 0 0,'-4'0'465'0'0,"1"0"0"0"0,-1 0-1 0 0,0 0 1 0 0,0 0-1 0 0,1-1 1 0 0,-1 0 0 0 0,0 0-1 0 0,1 0 1 0 0,-1 0 0 0 0,-3-2-1 0 0,2 1-595 0 0,-12-5 637 0 0,0-1-1 0 0,1 0 1 0 0,0-1-1 0 0,-21-17 0 0 0,18 13-186 0 0,0 1 0 0 0,-29-14 0 0 0,24 15-133 0 0,-172-65 732 0 0,180 71-730 0 0,1 1-1 0 0,-1 1 1 0 0,0 0-1 0 0,0 1 0 0 0,0 1 1 0 0,-22 1-1 0 0,22 1-21 0 0,10 0-74 0 0,-1 0 1 0 0,1-1 0 0 0,0 0-1 0 0,-1 0 1 0 0,1 0 0 0 0,-1-1-1 0 0,1 0 1 0 0,0 0 0 0 0,-8-3-1 0 0,11 3-82 0 0,1 1 0 0 0,0-1 0 0 0,0 1 0 0 0,0 0 0 0 0,0 0 0 0 0,-1 0 0 0 0,1 0 0 0 0,0 0 0 0 0,0 0 0 0 0,0 0 0 0 0,-3 1 0 0 0,4 0-16 0 0,0-1 0 0 0,0 0 0 0 0,0 0 0 0 0,0 0 0 0 0,0 0 0 0 0,0 1 0 0 0,1-1 0 0 0,-1 0 0 0 0,0 1 0 0 0,0-1 0 0 0,0 1 0 0 0,0-1 0 0 0,1 1 0 0 0,-1-1 0 0 0,0 1 0 0 0,1 0 0 0 0,-1-1 0 0 0,0 1 0 0 0,1 0 0 0 0,-1-1 0 0 0,1 1 0 0 0,-1 0 0 0 0,1 0 0 0 0,-1 0 0 0 0,1-1 0 0 0,-1 1 0 0 0,1 1 0 0 0,16 211-2022 0 0,-14-207 2002 0 0,0 1 0 0 0,0 0 1 0 0,1-1-1 0 0,0 1 0 0 0,1-1 0 0 0,-1 0 0 0 0,1 0 0 0 0,0 0 0 0 0,1-1 0 0 0,-1 1 0 0 0,1-1 0 0 0,7 6 0 0 0,18 23-77 0 0,3 16 90 0 0,-26-37 4 0 0,0-1 0 0 0,2 1 0 0 0,-1-2 0 0 0,1 1 0 0 0,1-1 0 0 0,17 15 0 0 0,-1-3-20 0 0,-17-15 19 0 0,1 0 0 0 0,19 13-1 0 0,-8-9 11 0 0,84 46 0 0 0,-53-34 0 0 0,87 58 0 0 0,-128-75 0 0 0,-1 1 0 0 0,0 1 0 0 0,0 0 0 0 0,-1 0 0 0 0,0 1 0 0 0,-1 0 0 0 0,0 0 0 0 0,-1 1 0 0 0,0 0 0 0 0,-1 0 0 0 0,0 1 0 0 0,8 20 0 0 0,-13-26 60 0 0,0-1-1 0 0,-1 1 0 0 0,1 0 1 0 0,-1-1-1 0 0,0 1 0 0 0,-1 0 1 0 0,1-1-1 0 0,-1 1 0 0 0,0 0 1 0 0,-1-1-1 0 0,-2 7 0 0 0,3-10 45 0 0,0 0 0 0 0,-1 0 1 0 0,0 0-1 0 0,1 0 0 0 0,-1 0 0 0 0,0 0 0 0 0,0-1 0 0 0,0 1 0 0 0,0-1 0 0 0,0 0 0 0 0,0 1 0 0 0,0-1 1 0 0,-5 2-1 0 0,-31 11 703 0 0,38-14-806 0 0,-10 3 104 0 0,-1 0 0 0 0,0-1 1 0 0,1-1-1 0 0,-1 0 0 0 0,0 0 1 0 0,0-1-1 0 0,-15-1 0 0 0,-78-17 468 0 0,27 3-222 0 0,56 12-299 0 0,0-1 0 0 0,0-1 0 0 0,-25-9 0 0 0,29 8-52 0 0,14 6 0 0 0,0-1 0 0 0,1 0 0 0 0,-1 0 0 0 0,0 0 0 0 0,1 0 0 0 0,-1-1 0 0 0,1 1 0 0 0,-1-1 0 0 0,1 1 0 0 0,-4-4 0 0 0,2 1 4 0 0,0 1 25 0 0,1 0 0 0 0,0 0-1 0 0,1-1 1 0 0,-1 1 0 0 0,0-1-1 0 0,-2-5 1 0 0,4 7-17 0 0,0-1-1 0 0,1 1 0 0 0,-1-1 1 0 0,1 1-1 0 0,-1-1 1 0 0,1 1-1 0 0,0-1 0 0 0,0 1 1 0 0,0-1-1 0 0,1 1 1 0 0,-1-1-1 0 0,0 1 0 0 0,1-1 1 0 0,1-2-1 0 0,17-54 161 0 0,4 1-1 0 0,2 1 1 0 0,58-98 0 0 0,-61 122-545 0 0,42-51 0 0 0,-18 26-878 0 0,-3 1 65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6:42.173"/>
    </inkml:context>
    <inkml:brush xml:id="br0">
      <inkml:brushProperty name="width" value="0.2" units="cm"/>
      <inkml:brushProperty name="height" value="0.2" units="cm"/>
      <inkml:brushProperty name="color" value="#E71224"/>
    </inkml:brush>
  </inkml:definitions>
  <inkml:trace contextRef="#ctx0" brushRef="#br0">234 354 2303 0 0,'-43'-30'339'0'0,"35"24"473"0"0,1-1 0 0 0,0 0 0 0 0,0-1 0 0 0,0 0 0 0 0,-8-13 0 0 0,-20-37 324 0 0,-39-95 0 0 0,61 123-1048 0 0,-5 5 2033 0 0,28 40-1727 0 0,5 4-423 0 0,1-1 0 0 0,1 0 0 0 0,1-2 1 0 0,0 0-1 0 0,1-1 0 0 0,22 13 0 0 0,-23-15 25 0 0,41 28 4 0 0,1-3 0 0 0,2-3 0 0 0,1-3 0 0 0,68 25 0 0 0,-77-35 29 0 0,-2 2 0 0 0,0 3 0 0 0,-1 2 0 0 0,47 36-1 0 0,182 152 500 0 0,-221-173-305 0 0,1-4 0 0 0,75 39 0 0 0,21 13 524 0 0,-60-36-274 0 0,2-5 0 0 0,160 60 0 0 0,-60-40-254 0 0,-174-59-61 0 0,-15-7-169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6:42.857"/>
    </inkml:context>
    <inkml:brush xml:id="br0">
      <inkml:brushProperty name="width" value="0.2" units="cm"/>
      <inkml:brushProperty name="height" value="0.2" units="cm"/>
      <inkml:brushProperty name="color" value="#E71224"/>
    </inkml:brush>
  </inkml:definitions>
  <inkml:trace contextRef="#ctx0" brushRef="#br0">1616 14 12439 0 0,'-11'-8'6122'0'0,"11"8"-6102"0"0,0 0 1 0 0,0-1-1 0 0,-1 1 1 0 0,1 0-1 0 0,0 0 1 0 0,0-1-1 0 0,0 1 0 0 0,0 0 1 0 0,-1-1-1 0 0,1 1 1 0 0,0 0-1 0 0,0 0 1 0 0,-1-1-1 0 0,1 1 1 0 0,0 0-1 0 0,0 0 1 0 0,-1 0-1 0 0,1 0 0 0 0,0-1 1 0 0,-1 1-1 0 0,1 0 1 0 0,0 0-1 0 0,-1 0 1 0 0,1 0-1 0 0,0 0 1 0 0,-1 0-1 0 0,1 0 0 0 0,0 0 1 0 0,-1 0-1 0 0,1 0 1 0 0,0 0-1 0 0,-1 0 1 0 0,1 0-1 0 0,0 0 1 0 0,0 0-1 0 0,-1 0 0 0 0,1 0 1 0 0,0 0-1 0 0,-1 0 1 0 0,1 0-1 0 0,0 1 1 0 0,-1-1-1 0 0,1 0 1 0 0,-30 6 437 0 0,18-1-476 0 0,0 0 0 0 0,-1 1 0 0 0,2 0 0 0 0,-1 1 0 0 0,1 0 0 0 0,0 0 0 0 0,0 1 0 0 0,1 1 0 0 0,-10 11 0 0 0,-8 9-72 0 0,-41 57 0 0 0,14-8 158 0 0,22-29 66 0 0,-63 70 0 0 0,-80 53 74 0 0,-20 20 33 0 0,160-153-165 0 0,3 2 0 0 0,0 2 0 0 0,-30 54 1 0 0,6 8 77 0 0,26-45 21 0 0,-4 0 0 0 0,-58 78-1 0 0,-21-13-32 0 0,53-60-78 0 0,32-30-62 0 0,2 2 1 0 0,1 0-1 0 0,-21 44 1 0 0,-8 11-3 0 0,53-89 3 0 0,1-1-1 0 0,0 1 1 0 0,-1-1-1 0 0,0 0 1 0 0,0 1-1 0 0,0-1 1 0 0,0 0-1 0 0,0 0 1 0 0,0 0 0 0 0,0-1-1 0 0,0 1 1 0 0,-1-1-1 0 0,1 1 1 0 0,-1-1-1 0 0,1 1 1 0 0,-1-1-1 0 0,0 0 1 0 0,1-1-1 0 0,-5 2 1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6:45.772"/>
    </inkml:context>
    <inkml:brush xml:id="br0">
      <inkml:brushProperty name="width" value="0.2" units="cm"/>
      <inkml:brushProperty name="height" value="0.2" units="cm"/>
      <inkml:brushProperty name="color" value="#E71224"/>
    </inkml:brush>
  </inkml:definitions>
  <inkml:trace contextRef="#ctx0" brushRef="#br0">0 1 3679 0 0,'3'44'9960'0'0,"7"30"-7195"0"0,4 43-3135 0 0,-6 204 1520 0 0,-2-24-501 0 0,-6-199-477 0 0,-1-75-494 0 0,0-1 0 0 0,-2 1 0 0 0,-1-1 0 0 0,0 0 0 0 0,-12 33 0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6:47.029"/>
    </inkml:context>
    <inkml:brush xml:id="br0">
      <inkml:brushProperty name="width" value="0.2" units="cm"/>
      <inkml:brushProperty name="height" value="0.2" units="cm"/>
      <inkml:brushProperty name="color" value="#E71224"/>
    </inkml:brush>
  </inkml:definitions>
  <inkml:trace contextRef="#ctx0" brushRef="#br0">197 0 5063 0 0,'-7'0'778'0'0,"1"1"-1"0"0,0 0 1 0 0,0 0-1 0 0,-1 1 0 0 0,1-1 1 0 0,0 1-1 0 0,-6 3 0 0 0,-25 8-492 0 0,36-13-210 0 0,1 1-1 0 0,0-1 0 0 0,-1 1 1 0 0,1-1-1 0 0,0 1 0 0 0,0-1 1 0 0,-1 1-1 0 0,1-1 0 0 0,0 1 1 0 0,0-1-1 0 0,0 1 0 0 0,0-1 1 0 0,0 1-1 0 0,-1-1 0 0 0,1 1 1 0 0,0 0-1 0 0,0-1 0 0 0,0 1 1 0 0,1-1-1 0 0,-1 1 0 0 0,0-1 1 0 0,0 1-1 0 0,0 0 0 0 0,2 44-74 0 0,-1-29 0 0 0,0 0 0 0 0,-1 0 0 0 0,-3 22 0 0 0,1-29 165 0 0,0-1 0 0 0,0 0 0 0 0,-1-1-1 0 0,-6 15 1 0 0,52-10 1059 0 0,-32-7-1236 0 0,1-1-1 0 0,18 5 0 0 0,20 8-21 0 0,-25-6 34 0 0,-2-1 0 0 0,27 17 0 0 0,-43-23 0 0 0,0 1 0 0 0,0 0 0 0 0,0 1 0 0 0,-1 0 0 0 0,0 0 0 0 0,0 0 0 0 0,8 11 0 0 0,-11-11 3 0 0,10 12 138 0 0,-1 0 0 0 0,14 30 0 0 0,-23-41-103 0 0,0 0 1 0 0,-1 0 0 0 0,0 1-1 0 0,0-1 1 0 0,0 0 0 0 0,-1 1-1 0 0,-1-1 1 0 0,1 1 0 0 0,-1-1-1 0 0,0 1 1 0 0,-2 7 0 0 0,-3 25 561 0 0,-21 69 0 0 0,22-96-452 0 0,0 1 0 0 0,-2-2 1 0 0,0 1-1 0 0,0-1 0 0 0,-1 0 0 0 0,0 0 0 0 0,-1-1 0 0 0,-19 21 0 0 0,21-26-49 0 0,-1-1-1 0 0,0 0 1 0 0,0-1 0 0 0,0 1 0 0 0,-1-1 0 0 0,1-1-1 0 0,-1 1 1 0 0,-9 2 0 0 0,-3 0 138 0 0,0-1-1 0 0,-24 3 1 0 0,29-6-137 0 0,1 0 0 0 0,0-1 0 0 0,-1-1 1 0 0,1 0-1 0 0,0-1 0 0 0,0-1 1 0 0,-1 0-1 0 0,-25-8 0 0 0,38 9-146 0 0,1 0-1 0 0,-1 0 0 0 0,0-1 1 0 0,1 1-1 0 0,-1 0 1 0 0,1-1-1 0 0,-1 0 0 0 0,1 1 1 0 0,0-1-1 0 0,-2-3 1 0 0,-6-7-591 0 0,0 9-905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6:47.577"/>
    </inkml:context>
    <inkml:brush xml:id="br0">
      <inkml:brushProperty name="width" value="0.2" units="cm"/>
      <inkml:brushProperty name="height" value="0.2" units="cm"/>
      <inkml:brushProperty name="color" value="#E71224"/>
    </inkml:brush>
  </inkml:definitions>
  <inkml:trace contextRef="#ctx0" brushRef="#br0">53 259 2759 0 0,'-52'-32'14291'0'0,"56"28"-14068"0"0,0-1-1 0 0,1 1 1 0 0,-1 0 0 0 0,11-6-1 0 0,139-68-799 0 0,-94 45 543 0 0,98-39 1 0 0,-146 67 35 0 0,16-4 68 0 0,-27 6-419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6:58.993"/>
    </inkml:context>
    <inkml:brush xml:id="br0">
      <inkml:brushProperty name="width" value="0.2" units="cm"/>
      <inkml:brushProperty name="height" value="0.2" units="cm"/>
      <inkml:brushProperty name="color" value="#E71224"/>
    </inkml:brush>
  </inkml:definitions>
  <inkml:trace contextRef="#ctx0" brushRef="#br0">273 100 1375 0 0,'-3'0'550'0'0,"1"1"0"0"0,-1 0 0 0 0,0-1 0 0 0,0 1 0 0 0,0 0-1 0 0,-12 8 2750 0 0,10-5-2749 0 0,-29 28 1737 0 0,28-26-2922 0 0,-11 12 636 0 0,1 1 1 0 0,1 1-1 0 0,1 1 0 0 0,0 0 0 0 0,2 0 0 0 0,1 1 0 0 0,0 1 0 0 0,2 0 1 0 0,-11 37-1 0 0,4 8 38 0 0,2 1-1 0 0,-5 77 1 0 0,19-144-38 0 0,-4 36-6 0 0,1 54-1 0 0,3-81 19 0 0,1 0-1 0 0,0-1 1 0 0,1 1 0 0 0,0 0 0 0 0,1 0 0 0 0,0-1-1 0 0,1 0 1 0 0,0 1 0 0 0,9 15 0 0 0,-2-8 35 0 0,2-1 0 0 0,0 0 0 0 0,1-1 0 0 0,0-1 0 0 0,2 0 1 0 0,28 22-1 0 0,-34-30-3 0 0,0 0 0 0 0,0-1 0 0 0,0 0 0 0 0,1-1 0 0 0,-1 0 1 0 0,2 0-1 0 0,-1-1 0 0 0,0-1 0 0 0,1 0 0 0 0,-1-1 0 0 0,1 0 1 0 0,0 0-1 0 0,17-1 0 0 0,-21-2 32 0 0,0-1 1 0 0,0 0-1 0 0,0 0 1 0 0,0-1-1 0 0,0 0 1 0 0,0 0-1 0 0,-1 0 1 0 0,0-1-1 0 0,1-1 1 0 0,-2 1-1 0 0,1-1 1 0 0,0 0-1 0 0,-1-1 1 0 0,0 0-1 0 0,0 0 1 0 0,5-7-1 0 0,10-13 586 0 0,-2 0 0 0 0,27-49-1 0 0,-28 44-408 0 0,-2-1 0 0 0,-1 0 0 0 0,-1-1 0 0 0,-2-1 0 0 0,-2 0 0 0 0,0-1 0 0 0,4-39 0 0 0,-1-112-70 0 0,-13 160-150 0 0,-1-1 0 0 0,-2 1 0 0 0,-1 0-1 0 0,0 0 1 0 0,-10-27 0 0 0,8 37-14 0 0,-1-1 0 0 0,-1 2 0 0 0,-1-1-1 0 0,0 1 1 0 0,-1 0 0 0 0,-1 1 0 0 0,0 0 0 0 0,-1 1 0 0 0,0 0 0 0 0,-1 1-1 0 0,0 0 1 0 0,-1 1 0 0 0,-1 1 0 0 0,0 0 0 0 0,0 1 0 0 0,0 0 0 0 0,-1 1-1 0 0,-1 1 1 0 0,-27-8 0 0 0,32 13-44 0 0,-1 0-1 0 0,0 1 1 0 0,1 0-1 0 0,-1 1 1 0 0,0 0 0 0 0,1 1-1 0 0,-1 1 1 0 0,1 0-1 0 0,-1 1 1 0 0,1 0-1 0 0,0 1 1 0 0,0 0-1 0 0,0 1 1 0 0,0 0 0 0 0,1 1-1 0 0,0 0 1 0 0,-17 13-1 0 0,27-18-11 0 0,-1 0 0 0 0,0 0 0 0 0,1 1 0 0 0,-1-1 0 0 0,1 1 0 0 0,0-1 0 0 0,0 1 0 0 0,-1-1 0 0 0,1 1 1 0 0,0 0-1 0 0,0 0 0 0 0,0-1 0 0 0,1 1 0 0 0,-1 0 0 0 0,0 0 0 0 0,1 0 0 0 0,-1 0 0 0 0,1 0 0 0 0,0 0 0 0 0,0 0 0 0 0,-1 0 0 0 0,1 0 0 0 0,1 0 0 0 0,-1 0 0 0 0,0 0 0 0 0,0 0 0 0 0,1 0 0 0 0,0 3 0 0 0,1-1-152 0 0,0-1 1 0 0,0 1-1 0 0,1 0 0 0 0,-1-1 0 0 0,1 1 1 0 0,0-1-1 0 0,0 0 0 0 0,0 0 0 0 0,0 0 1 0 0,1 0-1 0 0,-1-1 0 0 0,6 4 0 0 0,16 8-1272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7:00.023"/>
    </inkml:context>
    <inkml:brush xml:id="br0">
      <inkml:brushProperty name="width" value="0.2" units="cm"/>
      <inkml:brushProperty name="height" value="0.2" units="cm"/>
      <inkml:brushProperty name="color" value="#E71224"/>
    </inkml:brush>
  </inkml:definitions>
  <inkml:trace contextRef="#ctx0" brushRef="#br0">266 236 8287 0 0,'-9'0'5446'0'0,"-2"18"-5444"0"0,5-1-39 0 0,0 0-1 0 0,1 0 1 0 0,1 1-1 0 0,1 0 1 0 0,0 0 0 0 0,0 33-1 0 0,-1 3-12 0 0,-3 12 11 0 0,4 0 1 0 0,3 0-1 0 0,2 0 0 0 0,4-1 0 0 0,2 1 0 0 0,27 102 0 0 0,-28-140 39 0 0,-2-6 0 0 0,1 0 0 0 0,10 25 0 0 0,-14-42 0 0 0,0-1 0 0 0,0 1 0 0 0,0-1 0 0 0,1 0 0 0 0,0 1 0 0 0,0-1 0 0 0,0 0 0 0 0,0 0 0 0 0,1-1 0 0 0,-1 1 0 0 0,1-1 0 0 0,0 0 0 0 0,0 0 0 0 0,0 0 0 0 0,7 3 0 0 0,-7-5 21 0 0,-1 0-1 0 0,1 0 0 0 0,0 0 0 0 0,0-1 1 0 0,-1 1-1 0 0,1-1 0 0 0,0 0 0 0 0,0 0 1 0 0,0-1-1 0 0,-1 1 0 0 0,1-1 0 0 0,0 0 1 0 0,-1 0-1 0 0,1 0 0 0 0,0 0 0 0 0,-1-1 1 0 0,0 1-1 0 0,1-1 0 0 0,-1 0 0 0 0,0 0 1 0 0,0 0-1 0 0,0 0 0 0 0,0-1 0 0 0,4-3 1 0 0,3-4 91 0 0,-1 1 1 0 0,0-1 0 0 0,-1-1 0 0 0,0 0-1 0 0,10-19 1 0 0,4-12 399 0 0,-2-1 0 0 0,-1-1 1 0 0,-3 0-1 0 0,-1-1 0 0 0,14-83 0 0 0,-26 99-371 0 0,-1 0-1 0 0,-2-1 1 0 0,0 1-1 0 0,-2 0 1 0 0,-1 0-1 0 0,-2 0 1 0 0,-9-35-1 0 0,-3 7 117 0 0,-2 1 1 0 0,-41-83-1 0 0,50 119-235 0 0,-2 0 0 0 0,0 1 0 0 0,-1 0 0 0 0,-1 1 0 0 0,-1 1 0 0 0,0 0-1 0 0,-1 1 1 0 0,-1 1 0 0 0,0 0 0 0 0,-1 1 0 0 0,-26-14 0 0 0,38 24-43 0 0,-1 1 0 0 0,1 0 0 0 0,-1 1 0 0 0,1 0 0 0 0,-1 0 0 0 0,0 0 0 0 0,0 1 0 0 0,0-1 0 0 0,0 2 0 0 0,0-1-1 0 0,0 1 1 0 0,0 0 0 0 0,0 1 0 0 0,0 0 0 0 0,0 0 0 0 0,0 0 0 0 0,-10 4 0 0 0,4-1-11 0 0,1 2-1 0 0,-1 0 1 0 0,1 0-1 0 0,0 1 1 0 0,0 1-1 0 0,1-1 1 0 0,-19 19-1 0 0,25-21-56 0 0,0 0 0 0 0,0 0 0 0 0,1 1 0 0 0,0-1 0 0 0,0 1 0 0 0,0 0 0 0 0,1 0 0 0 0,-1 1 1 0 0,2-1-1 0 0,-1 1 0 0 0,1-1 0 0 0,0 1 0 0 0,0 0 0 0 0,1 0 0 0 0,-1 8 0 0 0,1-1-105 0 0,1-1-1 0 0,1 0 1 0 0,0 1 0 0 0,0-1 0 0 0,2 1-1 0 0,0-1 1 0 0,4 13 0 0 0,13 31-397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7:56.974"/>
    </inkml:context>
    <inkml:brush xml:id="br0">
      <inkml:brushProperty name="width" value="0.2" units="cm"/>
      <inkml:brushProperty name="height" value="0.2" units="cm"/>
      <inkml:brushProperty name="color" value="#E71224"/>
    </inkml:brush>
  </inkml:definitions>
  <inkml:trace contextRef="#ctx0" brushRef="#br0">1 48 2759 0 0,'2'-4'120'0'0,"-2"0"32"0"0,0-2-152 0 0,0 0 0 0 0,2 2 0 0 0,-2 2 0 0 0,0-1-824 0 0,2-1 512 0 0,-2 0 208 0 0,0 0 40 0 0,0 2 64 0 0,-2-2-104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7:57.671"/>
    </inkml:context>
    <inkml:brush xml:id="br0">
      <inkml:brushProperty name="width" value="0.2" units="cm"/>
      <inkml:brushProperty name="height" value="0.2" units="cm"/>
      <inkml:brushProperty name="color" value="#E71224"/>
    </inkml:brush>
  </inkml:definitions>
  <inkml:trace contextRef="#ctx0" brushRef="#br0">106 54 5527 0 0,'-105'-54'9287'0'0,"115"70"-8948"0"0,23 23-779 0 0,8 6 325 0 0,52 52-132 0 0,-35-35 247 0 0,71 98 0 0 0,-101-123 0 0 0,203 320 460 0 0,-222-343-453 0 0,26 45 82 0 0,63 76 1 0 0,-72-103-4 0 0,2-2-1 0 0,0-2 1 0 0,59 45-1 0 0,-57-49 32 0 0,0 1 0 0 0,-2 2 0 0 0,30 34 0 0 0,61 98 733 0 0,-80-98 612 0 0,-37-59-1385 0 0,7 15 347 0 0,-7-12-272 0 0,-7-9-117 0 0,16 38-6726 0 0,-5-20 6567 0 0,0 0 1 0 0,1 0 0 0 0,1 0 0 0 0,0-1 0 0 0,16 20 0 0 0,-22-31-16 0 0,0 0-1 0 0,-1-1 1 0 0,1 1 0 0 0,0-1 0 0 0,0 0 0 0 0,0 0 0 0 0,0 0 0 0 0,4 2 0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7:58.555"/>
    </inkml:context>
    <inkml:brush xml:id="br0">
      <inkml:brushProperty name="width" value="0.2" units="cm"/>
      <inkml:brushProperty name="height" value="0.2" units="cm"/>
      <inkml:brushProperty name="color" value="#E71224"/>
    </inkml:brush>
  </inkml:definitions>
  <inkml:trace contextRef="#ctx0" brushRef="#br0">2179 8 15431 0 0,'-1'-1'131'0'0,"-1"0"0"0"0,1 1 0 0 0,-1-1 0 0 0,0 0 0 0 0,1 0 0 0 0,-1 1 0 0 0,0-1 0 0 0,0 1 0 0 0,1-1 0 0 0,-1 1 0 0 0,0 0 0 0 0,0 0 0 0 0,0 0 0 0 0,1 0 0 0 0,-1 0 0 0 0,0 0 0 0 0,0 0 0 0 0,-2 1 0 0 0,-38 10 289 0 0,31-8-118 0 0,-12 4-35 0 0,0 0 0 0 0,0 2 0 0 0,0 1 0 0 0,1 0 0 0 0,1 2 0 0 0,-40 28 0 0 0,-266 199-389 0 0,276-199 91 0 0,2 2 1 0 0,1 3 0 0 0,3 1 0 0 0,2 2-1 0 0,-63 93 1 0 0,-34 47 30 0 0,107-149 0 0 0,-1-2 0 0 0,-65 53 0 0 0,44-46-22 0 0,-134 113 112 0 0,159-127-31 0 0,0 0-1 0 0,2 2 0 0 0,-42 63 1 0 0,12-1 8 0 0,24-35-13 0 0,-3-2 1 0 0,-66 79-1 0 0,75-106-33 0 0,-1-2 0 0 0,-1-1 0 0 0,-41 28 0 0 0,57-45-93 0 0,0 0 0 0 0,1 0 0 0 0,0 1 0 0 0,1 1 0 0 0,0 0 0 0 0,-12 17 0 0 0,14-17-181 0 0,9-11 59 0 0,0 1 0 0 0,-1-1 0 0 0,1 1-1 0 0,0-1 1 0 0,0 1 0 0 0,-1 0 0 0 0,1 0 0 0 0,1-1-1 0 0,-1 1 1 0 0,0 0 0 0 0,0 0 0 0 0,1 0-1 0 0,-1 0 1 0 0,1 0 0 0 0,-1 0 0 0 0,1 0 0 0 0,0 0-1 0 0,0 0 1 0 0,0 3 0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8:01.318"/>
    </inkml:context>
    <inkml:brush xml:id="br0">
      <inkml:brushProperty name="width" value="0.2" units="cm"/>
      <inkml:brushProperty name="height" value="0.2" units="cm"/>
      <inkml:brushProperty name="color" value="#E71224"/>
    </inkml:brush>
  </inkml:definitions>
  <inkml:trace contextRef="#ctx0" brushRef="#br0">51 115 1375 0 0,'-32'-12'11671'0'0,"14"10"-11859"0"0,18 2 231 0 0,1-1-10 0 0,29-8 638 0 0,128-66 1303 0 0,-149 72-1938 0 0,0 0 1 0 0,0 0-1 0 0,0 1 0 0 0,1 1 0 0 0,-1-1 0 0 0,1 1 1 0 0,-1 1-1 0 0,1 0 0 0 0,16 2 0 0 0,6 3-46 0 0,47 13 0 0 0,-51-11 24 0 0,43 16-71 0 0,-52-16 53 0 0,1 0 0 0 0,0-2 1 0 0,33 6-1 0 0,-50-11 16 0 0,-2 0-8 0 0,1 0 1 0 0,-1 0 0 0 0,0 0 0 0 0,0 0 0 0 0,0 1 0 0 0,1-1 0 0 0,-1 0 0 0 0,0 0 0 0 0,0 1 0 0 0,0-1 0 0 0,0 1 0 0 0,0-1-1 0 0,0 1 1 0 0,1-1 0 0 0,-1 1 0 0 0,0 0 0 0 0,-1 0 0 0 0,1-1 0 0 0,0 1 0 0 0,0 0 0 0 0,0 0 0 0 0,0 0 0 0 0,0 1 0 0 0,1 2 28 0 0,-1-1 0 0 0,0 1 1 0 0,0-1-1 0 0,0 1 1 0 0,0 0-1 0 0,-1-1 0 0 0,0 1 1 0 0,0 0-1 0 0,0 0 1 0 0,0 3-1 0 0,-8 41 14 0 0,4-27-20 0 0,-6 34 37 0 0,-20 60 0 0 0,22-97 6 0 0,0 1 1 0 0,-2-1-1 0 0,0-1 1 0 0,-1 0 0 0 0,-1 0-1 0 0,-23 24 1 0 0,-3 6 368 0 0,29-37-230 0 0,0 0 0 0 0,-1-2 0 0 0,0 1-1 0 0,0-1 1 0 0,-1 0 0 0 0,0-1 0 0 0,0-1 0 0 0,-1 0-1 0 0,-22 9 1 0 0,33-15-171 0 0,0 1-1 0 0,0-1 1 0 0,-1 0-1 0 0,1 0 1 0 0,0 0 0 0 0,0 0-1 0 0,-1 0 1 0 0,1 0-1 0 0,0 0 1 0 0,0 0-1 0 0,0-1 1 0 0,-2 1-1 0 0,2-3 319 0 0,14 2-449 0 0,-3 1-44 0 0,0 1 0 0 0,-1 1-1 0 0,1-1 1 0 0,0 1 0 0 0,0 1 0 0 0,14 5 0 0 0,53 30-78 0 0,-1-2 69 0 0,-65-31 123 0 0,0 0 0 0 0,-1 1 0 0 0,1 0 0 0 0,-1 1 0 0 0,0 0 0 0 0,-1 0 0 0 0,0 1 0 0 0,0 0 0 0 0,0 1 0 0 0,-1 0 0 0 0,-1 0 0 0 0,1 1 0 0 0,9 19 1 0 0,-12-21 22 0 0,-1 0 0 0 0,0 0 1 0 0,-1 1-1 0 0,0 0 0 0 0,0-1 1 0 0,-1 1-1 0 0,0 0 0 0 0,-1 0 1 0 0,0 0-1 0 0,0 1 0 0 0,-1-1 1 0 0,0 0-1 0 0,-1 0 0 0 0,0 0 1 0 0,0 0-1 0 0,-1 0 0 0 0,0 0 1 0 0,-6 14-1 0 0,4-11 39 0 0,-7 15 225 0 0,-1-1 0 0 0,-22 37 0 0 0,29-55-184 0 0,-1 0-1 0 0,0 0 0 0 0,0-1 1 0 0,-1 0-1 0 0,0 0 1 0 0,0-1-1 0 0,-1 0 0 0 0,1 0 1 0 0,-1-1-1 0 0,-1 0 0 0 0,-11 6 1 0 0,-17 3 380 0 0,-1-2 0 0 0,0-2-1 0 0,-50 8 1 0 0,-39 10-53 0 0,76-15-250 0 0,27-8 22 0 0,-37 14 0 0 0,60-19-185 0 0,0 0-1 0 0,1 0 1 0 0,-1 1-1 0 0,0-1 1 0 0,0 0-1 0 0,0 0 1 0 0,0 0-1 0 0,1 0 1 0 0,-1 0 0 0 0,0 0-1 0 0,0 0 1 0 0,0 0-1 0 0,1-1 1 0 0,-1 1-1 0 0,0 0 1 0 0,-1-1-1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8:02.364"/>
    </inkml:context>
    <inkml:brush xml:id="br0">
      <inkml:brushProperty name="width" value="0.2" units="cm"/>
      <inkml:brushProperty name="height" value="0.2" units="cm"/>
      <inkml:brushProperty name="color" value="#E71224"/>
    </inkml:brush>
  </inkml:definitions>
  <inkml:trace contextRef="#ctx0" brushRef="#br0">108 45 13967 0 0,'-14'-14'2544'0'0,"12"13"-2516"0"0,1-1 0 0 0,-1 0 0 0 0,0 0-1 0 0,1 1 1 0 0,-1-1 0 0 0,0 1 0 0 0,0-1-1 0 0,0 1 1 0 0,0 0 0 0 0,0 0 0 0 0,-4-2-1 0 0,-13-8 160 0 0,19 11-185 0 0,0 0-1 0 0,0 0 1 0 0,0 0-1 0 0,0 0 1 0 0,0 0-1 0 0,0 0 1 0 0,0 0 0 0 0,0 1-1 0 0,0-1 1 0 0,0 0-1 0 0,0 0 1 0 0,0 0-1 0 0,0 0 1 0 0,0 0-1 0 0,0 0 1 0 0,0 0-1 0 0,0 0 1 0 0,0 0-1 0 0,0 1 1 0 0,0-1-1 0 0,0 0 1 0 0,-1 0 0 0 0,1 0-1 0 0,0 0 1 0 0,0 0-1 0 0,0 0 1 0 0,0 0-1 0 0,0 0 1 0 0,0 0-1 0 0,0 0 1 0 0,0 0-1 0 0,0 0 1 0 0,-1 0-1 0 0,1 0 1 0 0,0 0 0 0 0,0 0-1 0 0,0 0 1 0 0,0 1-1 0 0,0-1 1 0 0,0 0-1 0 0,0 0 1 0 0,0 0-1 0 0,-1-1 1 0 0,1 1-1 0 0,0 0 1 0 0,0 0-1 0 0,0 0 1 0 0,0 0-1 0 0,0 0 1 0 0,0 0 0 0 0,0 0-1 0 0,0 0 1 0 0,-1 0-1 0 0,1 0 1 0 0,0 0-1 0 0,0 0 1 0 0,0 0-1 0 0,0 0 1 0 0,0 0-1 0 0,0 0 1 0 0,0 0-1 0 0,0 0 1 0 0,0-1-1 0 0,0 1 1 0 0,0 0 0 0 0,0 6 155 0 0,-7 43 53 0 0,1-11-325 0 0,2 7 61 0 0,-21 318 10 0 0,24-360 43 0 0,0 20 40 0 0,1 0-1 0 0,0-1 1 0 0,2 1 0 0 0,7 36-1 0 0,-9-58-16 0 0,1 0 0 0 0,0 1-1 0 0,-1-1 1 0 0,1 1 0 0 0,0-1 0 0 0,0 0-1 0 0,0 1 1 0 0,0-1 0 0 0,0 0 0 0 0,0 0-1 0 0,0 0 1 0 0,0 0 0 0 0,0 0 0 0 0,0 0-1 0 0,1 0 1 0 0,-1 0 0 0 0,0 0 0 0 0,1 0-1 0 0,-1-1 1 0 0,1 1 0 0 0,1 0 0 0 0,2 0 61 0 0,-1 0 0 0 0,1 0 0 0 0,0 0 0 0 0,0-1 0 0 0,0 0 0 0 0,9 0 0 0 0,6-3 270 0 0,0 0-1 0 0,27-9 1 0 0,-46 12-345 0 0,180-46-822 0 0,-157 40 478 0 0,0 0-1 0 0,31-14 1 0 0,-16 10-1541 0 0,-8 2 1062 0 0,-16 4 91 0 0,0 0-1 0 0,-1-1 0 0 0,17-7 0 0 0,-16 4-1245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8:02.814"/>
    </inkml:context>
    <inkml:brush xml:id="br0">
      <inkml:brushProperty name="width" value="0.2" units="cm"/>
      <inkml:brushProperty name="height" value="0.2" units="cm"/>
      <inkml:brushProperty name="color" value="#E71224"/>
    </inkml:brush>
  </inkml:definitions>
  <inkml:trace contextRef="#ctx0" brushRef="#br0">12 0 1375 0 0,'-7'13'15452'0'0,"7"-2"-15140"0"0,0 165-1082 0 0,-2-75 392 0 0,0 93 367 0 0,11 315-62 0 0,7-265-1915 0 0,-16-243 1873 0 0,0 0 0 0 0,0 1 0 0 0,0-1 0 0 0,0 0 0 0 0,0 0 0 0 0,1 0 0 0 0,-1 0 0 0 0,0 0 0 0 0,0 0 0 0 0,1 0 0 0 0,-1 0 0 0 0,0 0 0 0 0,1 0 0 0 0,-1 0 0 0 0,1 0 0 0 0,0 0 0 0 0,-1 0 0 0 0,1 0 0 0 0,0 0 0 0 0,0 0 0 0 0,-1 0 0 0 0,1-1 0 0 0,0 1 0 0 0,0 0 0 0 0,0-1 0 0 0,0 1 0 0 0,0-1 0 0 0,0 1 0 0 0,0-1 0 0 0,0 1-1 0 0,0-1 1 0 0,0 1 0 0 0,0-1 0 0 0,0 0 0 0 0,0 0 0 0 0,2 0 0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8:03.261"/>
    </inkml:context>
    <inkml:brush xml:id="br0">
      <inkml:brushProperty name="width" value="0.2" units="cm"/>
      <inkml:brushProperty name="height" value="0.2" units="cm"/>
      <inkml:brushProperty name="color" value="#E71224"/>
    </inkml:brush>
  </inkml:definitions>
  <inkml:trace contextRef="#ctx0" brushRef="#br0">217 7 5527 0 0,'-26'-6'12541'0'0,"18"19"-13396"0"0,-28 76 429 0 0,-44 171 1 0 0,18 28-2111 0 0,57-263 1373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8:03.881"/>
    </inkml:context>
    <inkml:brush xml:id="br0">
      <inkml:brushProperty name="width" value="0.2" units="cm"/>
      <inkml:brushProperty name="height" value="0.2" units="cm"/>
      <inkml:brushProperty name="color" value="#E71224"/>
    </inkml:brush>
  </inkml:definitions>
  <inkml:trace contextRef="#ctx0" brushRef="#br0">35 578 9727 0 0,'-1'0'97'0'0,"0"0"1"0"0,0 0-1 0 0,-1 0 0 0 0,1 0 0 0 0,0 0 0 0 0,-1 1 0 0 0,1-1 0 0 0,0 0 0 0 0,0 1 0 0 0,0-1 0 0 0,0 1 1 0 0,-1 0-1 0 0,1-1 0 0 0,0 1 0 0 0,0 0 0 0 0,0-1 0 0 0,0 1 0 0 0,0 0 0 0 0,0 0 0 0 0,0 0 0 0 0,1 0 1 0 0,-1 0-1 0 0,0 0 0 0 0,-1 2 0 0 0,1 0-74 0 0,0 0 1 0 0,0 0-1 0 0,0 1 0 0 0,0-1 1 0 0,1 0-1 0 0,-1 1 1 0 0,1-1-1 0 0,0 0 0 0 0,0 6 1 0 0,1 4-138 0 0,1 1 1 0 0,0 0 0 0 0,8 24-1 0 0,-3-19 84 0 0,2 1 0 0 0,0-1 0 0 0,17 28 0 0 0,42 51 41 0 0,-66-94-14 0 0,10 13 16 0 0,1-1 0 0 0,0 0-1 0 0,1-1 1 0 0,0 0 0 0 0,30 22 0 0 0,-39-34 76 0 0,0 0 0 0 0,1 0 0 0 0,-1 0-1 0 0,0-1 1 0 0,1 0 0 0 0,-1 0 0 0 0,1 0 0 0 0,0 0 0 0 0,0-1 0 0 0,10 1 0 0 0,-12-2 105 0 0,1-1-1 0 0,0 1 0 0 0,-1-1 1 0 0,1 0-1 0 0,0 0 1 0 0,-1 0-1 0 0,1 0 0 0 0,-1-1 1 0 0,0 0-1 0 0,1 0 1 0 0,-1 0-1 0 0,0-1 0 0 0,0 1 1 0 0,0-1-1 0 0,4-4 1 0 0,0-1 130 0 0,-1 0 0 0 0,0 0 0 0 0,0-1 0 0 0,-1 1 0 0 0,0-2 0 0 0,-1 1 0 0 0,0-1 1 0 0,0 1-1 0 0,-1-2 0 0 0,4-15 0 0 0,3-12-244 0 0,7-57 0 0 0,-14 60 36 0 0,-1-1 1 0 0,-2 0 0 0 0,-2 0-1 0 0,-1 1 1 0 0,-2-1-1 0 0,-1 1 1 0 0,-18-63-1 0 0,-9-1-27 0 0,-60-131-1 0 0,88 219 83 0 0,-1 1-1 0 0,-1-1 1 0 0,1 1-1 0 0,-2 0 1 0 0,-11-15-1 0 0,15 22-128 0 0,1 0 0 0 0,-1 1-1 0 0,0 0 1 0 0,0 0 0 0 0,0 0 0 0 0,0 0 0 0 0,0 0-1 0 0,-1 0 1 0 0,1 1 0 0 0,0 0 0 0 0,-1-1 0 0 0,1 1-1 0 0,-1 1 1 0 0,1-1 0 0 0,-1 0 0 0 0,0 1-1 0 0,1 0 1 0 0,-1 0 0 0 0,0 0 0 0 0,1 0 0 0 0,-1 0-1 0 0,-3 2 1 0 0,1-2-144 0 0,0 2 0 0 0,0-1 1 0 0,1 0-1 0 0,-1 1 0 0 0,0 0 0 0 0,1 1 0 0 0,-1-1 0 0 0,1 1 0 0 0,0 0 1 0 0,0 0-1 0 0,0 1 0 0 0,0 0 0 0 0,1-1 0 0 0,0 1 0 0 0,-1 1 0 0 0,1-1 1 0 0,1 1-1 0 0,-1 0 0 0 0,-4 8 0 0 0,4-6-171 0 0,1 1-1 0 0,0-1 1 0 0,1 1 0 0 0,0 0-1 0 0,0 0 1 0 0,1 0 0 0 0,0 0-1 0 0,0 0 1 0 0,1 0 0 0 0,0 0-1 0 0,0 0 1 0 0,1 0 0 0 0,3 16-1 0 0,-1-10-661 0 0,1-1 0 0 0,0 0-1 0 0,9 18 1 0 0,4 1-4084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8:04.720"/>
    </inkml:context>
    <inkml:brush xml:id="br0">
      <inkml:brushProperty name="width" value="0.2" units="cm"/>
      <inkml:brushProperty name="height" value="0.2" units="cm"/>
      <inkml:brushProperty name="color" value="#E71224"/>
    </inkml:brush>
  </inkml:definitions>
  <inkml:trace contextRef="#ctx0" brushRef="#br0">363 429 8143 0 0,'-10'-56'1947'0'0,"-2"1"-1"0"0,-29-79 0 0 0,40 131-1947 0 0,0-1-1 0 0,0 1 1 0 0,-1 0-1 0 0,1 0 1 0 0,-1 0-1 0 0,0 0 1 0 0,0 1-1 0 0,0-1 1 0 0,0 0 0 0 0,0 1-1 0 0,0 0 1 0 0,-1-1-1 0 0,1 1 1 0 0,-1 0-1 0 0,0 0 1 0 0,0 0 0 0 0,1 1-1 0 0,-1-1 1 0 0,0 1-1 0 0,-1-1 1 0 0,1 1-1 0 0,0 0 1 0 0,0 0 0 0 0,0 0-1 0 0,-1 1 1 0 0,1-1-1 0 0,0 1 1 0 0,-1 0-1 0 0,1 0 1 0 0,0 0-1 0 0,-1 0 1 0 0,-3 1 0 0 0,0 1-84 0 0,1-1 0 0 0,0 1 1 0 0,0 0-1 0 0,0 0 0 0 0,0 1 1 0 0,1 0-1 0 0,-1 0 0 0 0,0 0 1 0 0,1 0-1 0 0,0 1 0 0 0,0 0 1 0 0,0 0-1 0 0,1 1 0 0 0,-1-1 1 0 0,1 1-1 0 0,-5 8 0 0 0,-2 5 77 0 0,1 0 0 0 0,1 1-1 0 0,1 1 1 0 0,1-1 0 0 0,-10 40-1 0 0,-9 105 19 0 0,23-141-10 0 0,-9 66-36 0 0,0 138 0 0 0,13-209 67 0 0,0 0 1 0 0,1-1-1 0 0,1 1 0 0 0,1 0 0 0 0,0-1 0 0 0,1 0 0 0 0,1 0 0 0 0,12 25 0 0 0,-14-35-5 0 0,0 0 0 0 0,0 0 0 0 0,1-1 0 0 0,0 1 0 0 0,0-1-1 0 0,0-1 1 0 0,1 1 0 0 0,-1-1 0 0 0,1 0 0 0 0,1 0-1 0 0,-1 0 1 0 0,1-1 0 0 0,0 0 0 0 0,-1-1 0 0 0,2 1-1 0 0,-1-1 1 0 0,0-1 0 0 0,1 1 0 0 0,-1-1 0 0 0,1-1-1 0 0,14 2 1 0 0,-5-2 84 0 0,0-1 0 0 0,0-1-1 0 0,0 0 1 0 0,0-1-1 0 0,-1-1 1 0 0,1-1 0 0 0,-1 0-1 0 0,0-2 1 0 0,17-6 0 0 0,-7 0 216 0 0,-1-2 0 0 0,0 0 1 0 0,-1-1-1 0 0,35-30 0 0 0,45-48 817 0 0,-88 75-869 0 0,0 0-1 0 0,-1 0 0 0 0,23-41 0 0 0,-27 38-118 0 0,-1-1-1 0 0,-1 0 0 0 0,-1-1 1 0 0,-2 1-1 0 0,0-2 0 0 0,-1 1 1 0 0,3-46-1 0 0,-6 29 94 0 0,-1-1 1 0 0,-3 0-1 0 0,-12-73 0 0 0,11 95-162 0 0,-2 1-1 0 0,0 0 0 0 0,-1 0 0 0 0,0 0 1 0 0,-2 1-1 0 0,0 0 0 0 0,-1 0 1 0 0,0 1-1 0 0,-2 0 0 0 0,-17-21 1 0 0,18 26-16 0 0,-1 1 1 0 0,0-1 0 0 0,-1 2 0 0 0,0-1-1 0 0,0 2 1 0 0,-1 0 0 0 0,0 0 0 0 0,0 1 0 0 0,-1 1-1 0 0,0 0 1 0 0,0 1 0 0 0,-1 0 0 0 0,-22-3-1 0 0,18 5-158 0 0,-1 1 0 0 0,1 1 0 0 0,-1 0 0 0 0,1 2-1 0 0,-1 1 1 0 0,1 0 0 0 0,0 1 0 0 0,-37 11-1 0 0,44-10-179 0 0,1 0-1 0 0,0 1 0 0 0,0 1 0 0 0,0 0 1 0 0,1 0-1 0 0,-18 15 0 0 0,22-16-31 0 0,0 0 0 0 0,1 0-1 0 0,0 1 1 0 0,0 0 0 0 0,1 0-1 0 0,0 1 1 0 0,0-1 0 0 0,0 1 0 0 0,1 0-1 0 0,-1 0 1 0 0,-2 12 0 0 0,-1 10-1135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8:05.430"/>
    </inkml:context>
    <inkml:brush xml:id="br0">
      <inkml:brushProperty name="width" value="0.2" units="cm"/>
      <inkml:brushProperty name="height" value="0.2" units="cm"/>
      <inkml:brushProperty name="color" value="#E71224"/>
    </inkml:brush>
  </inkml:definitions>
  <inkml:trace contextRef="#ctx0" brushRef="#br0">161 502 7831 0 0,'-6'-30'618'0'0,"-18"-94"3378"0"0,17 99-4590 0 0,-11-28 1 0 0,18 53 592 0 0,0-1 1 0 0,0 0-1 0 0,0 1 1 0 0,-1-1-1 0 0,1 1 0 0 0,0-1 1 0 0,0 0-1 0 0,-1 1 1 0 0,1-1-1 0 0,0 1 0 0 0,-1-1 1 0 0,1 1-1 0 0,0-1 1 0 0,-1 1-1 0 0,1-1 1 0 0,-1 1-1 0 0,1 0 0 0 0,-1-1 1 0 0,1 1-1 0 0,-1 0 1 0 0,1-1-1 0 0,-1 1 0 0 0,0 0 1 0 0,1 0-1 0 0,-1-1 1 0 0,1 1-1 0 0,-1 0 0 0 0,0 0 1 0 0,1 0-1 0 0,-1 0 1 0 0,1 0-1 0 0,-1 0 0 0 0,0 0 1 0 0,1 0-1 0 0,-1 0 1 0 0,0 0-1 0 0,1 0 1 0 0,-1 0-1 0 0,1 0 0 0 0,-1 0 1 0 0,0 1-1 0 0,1-1 1 0 0,-1 0-1 0 0,1 1 0 0 0,-1-1 1 0 0,1 0-1 0 0,-1 1 1 0 0,1-1-1 0 0,-1 0 0 0 0,1 1 1 0 0,-1-1-1 0 0,1 1 1 0 0,-1-1-1 0 0,1 1 0 0 0,0-1 1 0 0,-1 1-1 0 0,1 0 1 0 0,-4 3 61 0 0,1 1 0 0 0,0-1 0 0 0,0 1 1 0 0,0-1-1 0 0,-3 8 0 0 0,-3 15-3 0 0,0-1-1 0 0,2 1 1 0 0,-7 56-1 0 0,1 87-340 0 0,11-126 279 0 0,-1 46-9 0 0,4 0 1 0 0,4 0-1 0 0,3-1 1 0 0,22 90-1 0 0,-27-162 39 0 0,2 0-1 0 0,-1-1 0 0 0,2 0 0 0 0,0 0 0 0 0,2-1 1 0 0,-1 1-1 0 0,2-2 0 0 0,11 17 0 0 0,-15-24 17 0 0,1 0 1 0 0,0-1-1 0 0,1 0 0 0 0,0 0 0 0 0,0 0 0 0 0,0-1 0 0 0,1 0 1 0 0,-1 0-1 0 0,1 0 0 0 0,0-1 0 0 0,1-1 0 0 0,-1 0 1 0 0,1 0-1 0 0,-1 0 0 0 0,1-1 0 0 0,16 2 0 0 0,-10-3 122 0 0,0 0-1 0 0,0-2 1 0 0,0 1-1 0 0,0-2 0 0 0,0 0 1 0 0,-1-1-1 0 0,1 0 1 0 0,-1-1-1 0 0,0-1 0 0 0,0 0 1 0 0,0-1-1 0 0,-1-1 1 0 0,1 0-1 0 0,-2 0 0 0 0,1-2 1 0 0,-1 1-1 0 0,0-2 1 0 0,-1 1-1 0 0,0-2 1 0 0,-1 1-1 0 0,0-1 0 0 0,0-1 1 0 0,-1 0-1 0 0,7-13 1 0 0,5-14 178 0 0,-3-2 1 0 0,23-66-1 0 0,14-90 241 0 0,-43 145-537 0 0,-2 0 0 0 0,-3-1-1 0 0,-2 0 1 0 0,-2-66 0 0 0,-6 48-147 0 0,-4 1 1 0 0,-25-116 0 0 0,25 156 133 0 0,-1 1 0 0 0,-15-36 1 0 0,19 55 65 0 0,-1 0 1 0 0,0 0 0 0 0,-1 1-1 0 0,0-1 1 0 0,0 1 0 0 0,-1 1-1 0 0,0-1 1 0 0,-1 1 0 0 0,-12-11-1 0 0,15 17-82 0 0,0-1 0 0 0,1 1 1 0 0,-1-1-1 0 0,0 1 0 0 0,-1 1 0 0 0,1-1 0 0 0,0 1 0 0 0,0 0 0 0 0,-1 0 0 0 0,1 0 0 0 0,-1 1 1 0 0,1 0-1 0 0,0 0 0 0 0,-1 0 0 0 0,1 1 0 0 0,-1 0 0 0 0,1 0 0 0 0,-6 2 0 0 0,-13 3-171 0 0,0 2-1 0 0,-35 17 1 0 0,54-23 116 0 0,-12 7-184 0 0,0 0-1 0 0,1 1 0 0 0,0 1 1 0 0,1 1-1 0 0,0 0 1 0 0,0 0-1 0 0,2 2 1 0 0,-19 21-1 0 0,15-13-100 0 0,2 0 0 0 0,0 1-1 0 0,1 1 1 0 0,1 0 0 0 0,-14 36 0 0 0,3 11-183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1T16:58:06.564"/>
    </inkml:context>
    <inkml:brush xml:id="br0">
      <inkml:brushProperty name="width" value="0.2" units="cm"/>
      <inkml:brushProperty name="height" value="0.2" units="cm"/>
      <inkml:brushProperty name="color" value="#E71224"/>
    </inkml:brush>
  </inkml:definitions>
  <inkml:trace contextRef="#ctx0" brushRef="#br0">244 82 4487 0 0,'0'-4'276'0'0,"0"0"0"0"0,0 1 0 0 0,0-1-1 0 0,-1 1 1 0 0,1-1 0 0 0,-1 0 0 0 0,0 1-1 0 0,0-1 1 0 0,0 1 0 0 0,0 0-1 0 0,-1-1 1 0 0,1 1 0 0 0,-1 0 0 0 0,0 0-1 0 0,0 0 1 0 0,0 0 0 0 0,-1 0 0 0 0,1 0-1 0 0,-1 1 1 0 0,1-1 0 0 0,-1 1-1 0 0,0 0 1 0 0,0-1 0 0 0,-4-1 0 0 0,3 3-271 0 0,0 1 1 0 0,-1 0 0 0 0,1 0-1 0 0,0 0 1 0 0,-1 0 0 0 0,1 0-1 0 0,0 1 1 0 0,0 0 0 0 0,-5 1 0 0 0,-20 3-77 0 0,28-5 70 0 0,0 0 0 0 0,1 1 0 0 0,-1-1 0 0 0,0 0 0 0 0,0 1 1 0 0,0-1-1 0 0,0 1 0 0 0,0-1 0 0 0,1 1 0 0 0,-1 0 0 0 0,0-1 0 0 0,0 1 0 0 0,1 0 0 0 0,-1-1 0 0 0,1 1 0 0 0,-1 0 0 0 0,1 0 0 0 0,-1 0 0 0 0,1 0 0 0 0,-1 0 0 0 0,1-1 0 0 0,-1 2 0 0 0,-9 26-60 0 0,9-22 36 0 0,-83 229-829 0 0,70-198 448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15:03.290"/>
    </inkml:context>
    <inkml:brush xml:id="br0">
      <inkml:brushProperty name="width" value="0.2" units="cm"/>
      <inkml:brushProperty name="height" value="0.2" units="cm"/>
      <inkml:brushProperty name="color" value="#E71224"/>
    </inkml:brush>
  </inkml:definitions>
  <inkml:trace contextRef="#ctx0" brushRef="#br0">0 0 2759 0 0,'4'0'4227'0'0,"-4"0"-4193"0"0,0 0 0 0 0,0 1 0 0 0,-1-1 0 0 0,1 0 1 0 0,0 0-1 0 0,0 0 0 0 0,0 0 0 0 0,0 1 0 0 0,0-1 0 0 0,-1 0 0 0 0,1 0 0 0 0,0 0 0 0 0,0 1 1 0 0,0-1-1 0 0,0 0 0 0 0,0 0 0 0 0,0 0 0 0 0,0 1 0 0 0,0-1 0 0 0,0 0 0 0 0,0 0 0 0 0,0 1 0 0 0,0-1 1 0 0,0 0-1 0 0,0 0 0 0 0,0 0 0 0 0,0 1 0 0 0,0-1 0 0 0,0 0 0 0 0,0 0 0 0 0,0 1 0 0 0,0-1 1 0 0,1 0-1 0 0,-1 0 0 0 0,0 0 0 0 0,0 0 0 0 0,0 1 0 0 0,0-1 0 0 0,0 0 0 0 0,1 0 0 0 0,-1 0 1 0 0,0 1-1 0 0,12 19 2272 0 0,18 20 758 0 0,3 5-2944 0 0,49 87 1 0 0,-40-62-42 0 0,29 50 28 0 0,-11-18 82 0 0,108 141-1 0 0,11-8-104 0 0,-116-151-81 0 0,140 151 118 0 0,-31-41 19 0 0,-22 29 279 0 0,-138-203-334 0 0,-8-14-46 0 0,-1 0 0 0 0,1 0 0 0 0,1 0 0 0 0,-1-1 1 0 0,1 1-1 0 0,0-1 0 0 0,7 5 0 0 0,-9-8-17 0 0,0 0 1 0 0,1 0-1 0 0,-1-1 1 0 0,0 1-1 0 0,1-1 1 0 0,-1 0-1 0 0,1 0 0 0 0,-1 0 1 0 0,1 0-1 0 0,-1-1 1 0 0,1 1-1 0 0,0-1 1 0 0,-1 0-1 0 0,1 0 1 0 0,6-1-1 0 0,16-2-205 0 0,1 2 0 0 0,0 1 0 0 0,0 1 0 0 0,-1 1 0 0 0,1 1 0 0 0,-1 2 0 0 0,49 15 0 0 0,-32-6-117 0 0,-1 2 0 0 0,0 2 0 0 0,57 35 0 0 0,-80-43-1562 0 0,29 12-1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15:03.806"/>
    </inkml:context>
    <inkml:brush xml:id="br0">
      <inkml:brushProperty name="width" value="0.2" units="cm"/>
      <inkml:brushProperty name="height" value="0.2" units="cm"/>
      <inkml:brushProperty name="color" value="#E71224"/>
    </inkml:brush>
  </inkml:definitions>
  <inkml:trace contextRef="#ctx0" brushRef="#br0">2333 5 6447 0 0,'-2'-1'81'0'0,"1"0"-1"0"0,-1 1 1 0 0,0-1-1 0 0,1 1 0 0 0,-1-1 1 0 0,1 1-1 0 0,-1 0 1 0 0,0 0-1 0 0,1 0 0 0 0,-1 0 1 0 0,0 0-1 0 0,1 0 0 0 0,-1 0 1 0 0,0 0-1 0 0,1 1 1 0 0,-1-1-1 0 0,1 0 0 0 0,-1 1 1 0 0,0 0-1 0 0,1-1 1 0 0,-1 1-1 0 0,-1 1 0 0 0,-1 2 569 0 0,0-1 0 0 0,1 1-1 0 0,-1 0 1 0 0,1 0 0 0 0,-6 8-1 0 0,2-1 87 0 0,-163 236-67 0 0,50-60-242 0 0,75-113-184 0 0,-3-2 0 0 0,-91 106 0 0 0,-76 24 194 0 0,134-132-227 0 0,-108 122 1 0 0,139-130-149 0 0,-92 100 63 0 0,75-100-9 0 0,-2-3 0 0 0,-98 64 0 0 0,-167 83 1031 0 0,272-169-821 0 0,-99 47 547 0 0,-16 11 67 0 0,171-92-1316 0 0,-12 8 884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15:05.031"/>
    </inkml:context>
    <inkml:brush xml:id="br0">
      <inkml:brushProperty name="width" value="0.2" units="cm"/>
      <inkml:brushProperty name="height" value="0.2" units="cm"/>
      <inkml:brushProperty name="color" value="#E71224"/>
    </inkml:brush>
  </inkml:definitions>
  <inkml:trace contextRef="#ctx0" brushRef="#br0">4 344 13679 0 0,'-3'2'1491'0'0,"18"-3"-1348"0"0,1-1 0 0 0,0 0-1 0 0,0-1 1 0 0,22-7 0 0 0,62-25 960 0 0,-79 27-1036 0 0,139-62 628 0 0,-125 54-595 0 0,202-105 525 0 0,-75 44 866 0 0,-162 77-1481 0 0,0 0 1 0 0,0 0 0 0 0,0 0 0 0 0,0 0 0 0 0,1 0 0 0 0,-1 0 0 0 0,0 0-1 0 0,0 0 1 0 0,0 0 0 0 0,0 0 0 0 0,0 0 0 0 0,0 0 0 0 0,0 0 0 0 0,0 0-1 0 0,1 0 1 0 0,-1 0 0 0 0,0 0 0 0 0,0 0 0 0 0,0 0 0 0 0,0 0 0 0 0,0 0-1 0 0,0 0 1 0 0,0 0 0 0 0,0 0 0 0 0,0 0 0 0 0,0 1 0 0 0,0-1 0 0 0,0 0-1 0 0,1 0 1 0 0,-1 0 0 0 0,0 0 0 0 0,0 0 0 0 0,0 0 0 0 0,0 0 0 0 0,0 0-1 0 0,0 0 1 0 0,0 0 0 0 0,0 0 0 0 0,0 1 0 0 0,0-1 0 0 0,0 0 0 0 0,0 0-1 0 0,0 0 1 0 0,0 0 0 0 0,0 0 0 0 0,0 0 0 0 0,0 0 0 0 0,0 0 0 0 0,0 1-1 0 0,0-1 1 0 0,0 0 0 0 0,0 0 0 0 0,0 0 0 0 0,0 0 0 0 0,-2 12 295 0 0,-8 26-210 0 0,2-6-101 0 0,-5 61-15 0 0,3 0 0 0 0,4 95 0 0 0,-2 12-56 0 0,-2-54 40 0 0,-48 241 0 0 0,-9-173 44 0 0,45-152 59 0 0,-3 13 50 0 0,25-74-133 0 0,-1 0 0 0 0,1 0 0 0 0,-1 0-1 0 0,0 0 1 0 0,1-1 0 0 0,-1 1 0 0 0,0 0 0 0 0,0 0-1 0 0,1-1 1 0 0,-1 1 0 0 0,0-1 0 0 0,0 1 0 0 0,0 0 0 0 0,0-1-1 0 0,0 0 1 0 0,-2 1 0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15:05.862"/>
    </inkml:context>
    <inkml:brush xml:id="br0">
      <inkml:brushProperty name="width" value="0.2" units="cm"/>
      <inkml:brushProperty name="height" value="0.2" units="cm"/>
      <inkml:brushProperty name="color" value="#E71224"/>
    </inkml:brush>
  </inkml:definitions>
  <inkml:trace contextRef="#ctx0" brushRef="#br0">329 126 7775 0 0,'-29'-15'840'0'0,"27"14"-722"0"0,-1 0 0 0 0,1-1 0 0 0,-1 1 0 0 0,0 0 0 0 0,1 1 0 0 0,-1-1 0 0 0,0 0-1 0 0,0 1 1 0 0,0-1 0 0 0,1 1 0 0 0,-1 0 0 0 0,0 0 0 0 0,0 0 0 0 0,0 1 0 0 0,0-1 0 0 0,1 1-1 0 0,-1-1 1 0 0,0 1 0 0 0,0 0 0 0 0,1 0 0 0 0,-1 0 0 0 0,-4 3 0 0 0,-5 2 805 0 0,0 2-1 0 0,1-1 1 0 0,-15 14 0 0 0,12-10-620 0 0,1 0-310 0 0,0 1 1 0 0,1 1 0 0 0,1-1 0 0 0,0 2 0 0 0,1 0 0 0 0,1 0-1 0 0,0 0 1 0 0,0 1 0 0 0,2 1 0 0 0,0-1 0 0 0,0 1 0 0 0,-7 30-1 0 0,6-9 150 0 0,1-1 0 0 0,2 1 0 0 0,1-1 0 0 0,2 72 0 0 0,6-66-189 0 0,1 0 1 0 0,1 0-1 0 0,3-1 0 0 0,2 0 0 0 0,1 0 1 0 0,2-1-1 0 0,1-1 0 0 0,22 38 0 0 0,-30-64 5 0 0,0-1-1 0 0,1 0 0 0 0,0-1 0 0 0,1 1 1 0 0,0-2-1 0 0,1 1 0 0 0,0-2 1 0 0,1 1-1 0 0,0-1 0 0 0,0-1 1 0 0,15 9-1 0 0,-20-14 77 0 0,0 1-1 0 0,1-2 1 0 0,0 1 0 0 0,0 0 0 0 0,-1-1-1 0 0,1-1 1 0 0,0 1 0 0 0,1-1 0 0 0,-1 0-1 0 0,0-1 1 0 0,0 1 0 0 0,0-1 0 0 0,0-1-1 0 0,1 1 1 0 0,-1-1 0 0 0,0-1-1 0 0,0 1 1 0 0,0-1 0 0 0,0-1 0 0 0,-1 1-1 0 0,1-1 1 0 0,-1 0 0 0 0,11-7 0 0 0,-3 0 236 0 0,-1 0 1 0 0,0-1 0 0 0,-1-1 0 0 0,0 0 0 0 0,-1-1 0 0 0,18-24 0 0 0,-8 4 325 0 0,31-63 1 0 0,-40 69-454 0 0,-1-1 0 0 0,-1 0 0 0 0,-2-1 0 0 0,0 0 0 0 0,-3 0 0 0 0,0-1 0 0 0,-1 1 0 0 0,-2-1 0 0 0,-2 0 0 0 0,0 0 0 0 0,-7-46 0 0 0,-3 7-70 0 0,-25-88 1 0 0,27 129 19 0 0,-1 0-1 0 0,-2 1 1 0 0,0 0 0 0 0,-2 1 0 0 0,-31-47 0 0 0,37 63 38 0 0,-1 0 1 0 0,0 1-1 0 0,0 0 0 0 0,-1 0 1 0 0,0 1-1 0 0,-1 1 0 0 0,0-1 0 0 0,-11-5 1 0 0,16 10-102 0 0,0 1 1 0 0,0-1-1 0 0,0 1 1 0 0,0 0-1 0 0,0 1 1 0 0,0 0-1 0 0,-1-1 1 0 0,1 2-1 0 0,-1-1 1 0 0,1 1 0 0 0,-1-1-1 0 0,1 2 1 0 0,-1-1-1 0 0,1 0 1 0 0,0 1-1 0 0,-1 0 1 0 0,1 0-1 0 0,0 1 1 0 0,-9 3-1 0 0,4 0-151 0 0,1 0 0 0 0,0 1 0 0 0,1 0 0 0 0,-1 0 0 0 0,1 1 0 0 0,0 0 0 0 0,1 1 0 0 0,0 0 0 0 0,0 0 0 0 0,0 0 0 0 0,1 1 0 0 0,-8 14 0 0 0,10-15-167 0 0,1 0 0 0 0,0-1-1 0 0,0 1 1 0 0,0 1 0 0 0,1-1 0 0 0,0 0 0 0 0,0 10 0 0 0,1-13-239 0 0,1 1 1 0 0,0-1-1 0 0,0 1 0 0 0,1 0 0 0 0,0-1 1 0 0,0 1-1 0 0,0-1 0 0 0,0 0 0 0 0,1 1 0 0 0,0-1 1 0 0,4 7-1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15:06.403"/>
    </inkml:context>
    <inkml:brush xml:id="br0">
      <inkml:brushProperty name="width" value="0.2" units="cm"/>
      <inkml:brushProperty name="height" value="0.2" units="cm"/>
      <inkml:brushProperty name="color" value="#E71224"/>
    </inkml:brush>
  </inkml:definitions>
  <inkml:trace contextRef="#ctx0" brushRef="#br0">210 223 4607 0 0,'-22'10'-578'0'0,"11"-5"2214"0"0,0 1-1 0 0,0 0 1 0 0,0 1 0 0 0,-19 15-1 0 0,19-13-1662 0 0,2 0 0 0 0,-1 0 0 0 0,1 1 0 0 0,1 0-1 0 0,0 1 1 0 0,0 0 0 0 0,1 0 0 0 0,1 1 0 0 0,0 0-1 0 0,0 0 1 0 0,1 0 0 0 0,1 1 0 0 0,0 0 0 0 0,1 0 0 0 0,0 0-1 0 0,1 0 1 0 0,-1 20 0 0 0,2-7-89 0 0,1 0 0 0 0,1 0-1 0 0,2 0 1 0 0,0 0 0 0 0,2-1 0 0 0,1 1 0 0 0,14 37-1 0 0,-14-48 101 0 0,0 0 0 0 0,1 0 0 0 0,1-1 0 0 0,1 0 0 0 0,0 0 0 0 0,0-1 1 0 0,1 0-1 0 0,1-1 0 0 0,0 0 0 0 0,1-1 0 0 0,0 0 0 0 0,1-1 0 0 0,15 10 0 0 0,13 5-5 0 0,0-2 0 0 0,2-2 1 0 0,76 27-1 0 0,-111-45 174 0 0,0-1 0 0 0,0 0 0 0 0,0 0 1 0 0,0-1-1 0 0,0 0 0 0 0,0-1 0 0 0,0 0 0 0 0,0 0 0 0 0,0 0 0 0 0,0-1 0 0 0,0-1 1 0 0,0 1-1 0 0,0-1 0 0 0,0 0 0 0 0,0-1 0 0 0,-1 0 0 0 0,1 0 0 0 0,-1-1 0 0 0,0 0 1 0 0,0 0-1 0 0,0-1 0 0 0,0 0 0 0 0,-1 0 0 0 0,0 0 0 0 0,7-8 0 0 0,-5 4 124 0 0,0-1-1 0 0,0 0 0 0 0,0-1 1 0 0,-2 1-1 0 0,1-2 0 0 0,-1 1 1 0 0,-1-1-1 0 0,0 1 0 0 0,-1-1 1 0 0,0-1-1 0 0,-1 1 0 0 0,0-1 1 0 0,-1 1-1 0 0,1-16 0 0 0,-2 3-152 0 0,-2 0-1 0 0,0 0 0 0 0,-2 0 0 0 0,-1 0 1 0 0,-1 0-1 0 0,-10-31 0 0 0,-1 5 121 0 0,-2 1-1 0 0,-45-86 0 0 0,45 104-17 0 0,-2 0-1 0 0,-1 1 0 0 0,-2 1 0 0 0,-49-50 0 0 0,40 48 7 0 0,-51-46 446 0 0,73 70-583 0 0,-1 0 0 0 0,0 1 1 0 0,0 0-1 0 0,-1 1 0 0 0,0 0 0 0 0,-18-6 0 0 0,26 10-101 0 0,0 1-1 0 0,-1 0 1 0 0,1 1 0 0 0,0-1-1 0 0,-1 1 1 0 0,1 0 0 0 0,0 0-1 0 0,-1 0 1 0 0,1 1-1 0 0,0-1 1 0 0,-1 1 0 0 0,1 0-1 0 0,0 0 1 0 0,0 1-1 0 0,0-1 1 0 0,0 1 0 0 0,0 0-1 0 0,0 0 1 0 0,0 0 0 0 0,1 1-1 0 0,-1-1 1 0 0,1 1-1 0 0,0 0 1 0 0,-1 0 0 0 0,1 0-1 0 0,1 0 1 0 0,-1 1 0 0 0,-3 4-1 0 0,2-2-123 0 0,0 1 0 0 0,0-1-1 0 0,1 0 1 0 0,0 1 0 0 0,0 0-1 0 0,1 0 1 0 0,0 0 0 0 0,0 0 0 0 0,1 0-1 0 0,0 0 1 0 0,0 0 0 0 0,0 0-1 0 0,1 1 1 0 0,0-1 0 0 0,0 0-1 0 0,3 10 1 0 0,-2-12-102 0 0,1-1-1 0 0,0 0 1 0 0,0-1 0 0 0,1 1-1 0 0,-1 0 1 0 0,1-1 0 0 0,0 1-1 0 0,0-1 1 0 0,0 0 0 0 0,0 0-1 0 0,0 0 1 0 0,1 0 0 0 0,-1-1-1 0 0,6 4 1 0 0,19 11-1339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15:06.904"/>
    </inkml:context>
    <inkml:brush xml:id="br0">
      <inkml:brushProperty name="width" value="0.2" units="cm"/>
      <inkml:brushProperty name="height" value="0.2" units="cm"/>
      <inkml:brushProperty name="color" value="#E71224"/>
    </inkml:brush>
  </inkml:definitions>
  <inkml:trace contextRef="#ctx0" brushRef="#br0">224 1 15343 0 0,'-3'2'115'0'0,"0"1"0"0"0,0 0-1 0 0,0 0 1 0 0,0 0 0 0 0,1 0 0 0 0,-1 0-1 0 0,1 1 1 0 0,0-1 0 0 0,0 1-1 0 0,0-1 1 0 0,0 1 0 0 0,-1 5 0 0 0,-13 52-1070 0 0,12-40 1037 0 0,-6 29-253 0 0,1 1 0 0 0,-2 80 0 0 0,11-104 114 0 0,1 0 1 0 0,1 0 0 0 0,1 0 0 0 0,2 0 0 0 0,0-1-1 0 0,15 44 1 0 0,-12-53 59 0 0,0-1-1 0 0,1 0 1 0 0,0 0 0 0 0,1 0-1 0 0,15 17 1 0 0,67 66 28 0 0,-71-77-24 0 0,8 8 14 0 0,-4-3 60 0 0,55 46 0 0 0,-73-67-36 0 0,1 0 0 0 0,0-1-1 0 0,0 0 1 0 0,0-1 0 0 0,0 0 0 0 0,1 0-1 0 0,0-1 1 0 0,-1 0 0 0 0,2 0 0 0 0,-1-1-1 0 0,0 0 1 0 0,18 1 0 0 0,-20-4 7 0 0,0 0 0 0 0,0 0 1 0 0,0 0-1 0 0,0-1 0 0 0,0 0 0 0 0,0 0 0 0 0,-1-1 1 0 0,1 0-1 0 0,-1 0 0 0 0,1-1 0 0 0,-1 1 0 0 0,0-1 1 0 0,-1-1-1 0 0,1 1 0 0 0,-1-1 0 0 0,1 0 0 0 0,6-9 1 0 0,5-8 153 0 0,0-1 0 0 0,-1 0 1 0 0,12-26-1 0 0,-16 27 38 0 0,0 0-1 0 0,-2 0 1 0 0,-1-1-1 0 0,-1 0 1 0 0,-1-1-1 0 0,-1 0 1 0 0,3-25-1 0 0,-7 32-40 0 0,-1 0 0 0 0,-1 0 0 0 0,0-1 0 0 0,-1 1 0 0 0,-1 0 0 0 0,-1 0 0 0 0,0 1 0 0 0,-1-1 0 0 0,-1 1 0 0 0,-14-32 1 0 0,1 13 102 0 0,-1 0 0 0 0,-1 0 1 0 0,-29-34-1 0 0,32 48-164 0 0,-1 0 0 0 0,-1 1 0 0 0,-1 1 0 0 0,0 1 0 0 0,-35-24 0 0 0,44 36-103 0 0,0 0 1 0 0,-1 0-1 0 0,0 1 0 0 0,0 1 1 0 0,0 0-1 0 0,0 0 1 0 0,-1 1-1 0 0,1 1 0 0 0,-1 0 1 0 0,0 1-1 0 0,0 0 0 0 0,0 1 1 0 0,1 0-1 0 0,-1 1 1 0 0,0 1-1 0 0,0 0 0 0 0,1 0 1 0 0,-1 1-1 0 0,1 1 1 0 0,0 0-1 0 0,-13 7 0 0 0,5-2-118 0 0,1 1 0 0 0,1 1 0 0 0,0 1 0 0 0,0 0 0 0 0,1 1 0 0 0,0 1 0 0 0,2 1 0 0 0,-1 0 0 0 0,2 1 0 0 0,0 1 0 0 0,-22 34 0 0 0,21-24-493 0 0,2-1-1 0 0,1 2 0 0 0,-11 32 1 0 0,-3 40-5895 0 0,17-38-41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08T00:05:03.035"/>
    </inkml:context>
    <inkml:brush xml:id="br0">
      <inkml:brushProperty name="width" value="0.2" units="cm"/>
      <inkml:brushProperty name="height" value="0.2" units="cm"/>
      <inkml:brushProperty name="color" value="#E71224"/>
    </inkml:brush>
  </inkml:definitions>
  <inkml:trace contextRef="#ctx0" brushRef="#br0">1 1 5263 0 0,'1'4'221'0'0,"1"0"-1"0"0,0 0 1 0 0,0 1-1 0 0,0-1 1 0 0,1 0-1 0 0,-1-1 1 0 0,1 1-1 0 0,0 0 0 0 0,0-1 1 0 0,4 4-1 0 0,2 4 91 0 0,59 74 1769 0 0,101 101-1 0 0,-4-3-1383 0 0,-98-105-604 0 0,-17-15-39 0 0,-19-21-42 0 0,21 29 45 0 0,-49-67-52 0 0,20 28 39 0 0,45 45 1 0 0,17 0 195 0 0,157 110 1 0 0,-77-65-13 0 0,244 173 324 0 0,-380-276-531 0 0,158 95 124 0 0,-115-73-45 0 0,95 70-1 0 0,-60-26-63 0 0,180 132 42 0 0,46 33-13 0 0,-258-191-64 0 0,91 55 0 0 0,89 37 0 0 0,-166-102 1 0 0,211 135 9 0 0,-209-118 22 0 0,2-5 0 0 0,3-4 0 0 0,132 57 0 0 0,-141-73 2 0 0,148 95 0 0 0,64 74 55 0 0,-109-74-65 0 0,-36-38-24 0 0,61 46 0 0 0,-121-67 0 0 0,-14-11 0 0 0,116 75 0 0 0,-40-49 17 0 0,147 95 30 0 0,91 94 193 0 0,-194-153-165 0 0,19 15 56 0 0,-5 4 35 0 0,-175-124-61 0 0,0-2 0 0 0,1-2-1 0 0,76 25 1 0 0,146 31-1434 0 0,-231-66-4077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08T00:05:03.927"/>
    </inkml:context>
    <inkml:brush xml:id="br0">
      <inkml:brushProperty name="width" value="0.2" units="cm"/>
      <inkml:brushProperty name="height" value="0.2" units="cm"/>
      <inkml:brushProperty name="color" value="#E71224"/>
    </inkml:brush>
  </inkml:definitions>
  <inkml:trace contextRef="#ctx0" brushRef="#br0">6108 215 6623 0 0,'4'-15'167'0'0,"1"2"-1"0"0,0-1 0 0 0,1 0 1 0 0,9-15-1 0 0,9-21 306 0 0,-22 43-374 0 0,1 1-8 0 0,-1 0 0 0 0,0 0 0 0 0,0 0 0 0 0,-1 0 0 0 0,2-7 1 0 0,-3 12-87 0 0,0 0 0 0 0,0 0 0 0 0,0 0 0 0 0,0-1 0 0 0,0 1 0 0 0,0 0 0 0 0,-1 0 0 0 0,1 0 0 0 0,0 0 0 0 0,-1 0 0 0 0,1 0 0 0 0,0 0 0 0 0,-1 0 0 0 0,1 0 0 0 0,-1 0 0 0 0,0 0 0 0 0,1 0 0 0 0,-1 0 1 0 0,0 0-1 0 0,1 0 0 0 0,-1 0 0 0 0,0 0 0 0 0,0 1 0 0 0,0-1 0 0 0,0 0 0 0 0,0 1 0 0 0,0-1 0 0 0,0 1 0 0 0,0-1 0 0 0,0 1 0 0 0,0-1 0 0 0,0 1 0 0 0,0 0 0 0 0,-2-1 0 0 0,-1 1 52 0 0,0 1 0 0 0,0-1 0 0 0,0 1 0 0 0,0 0-1 0 0,0 0 1 0 0,0 0 0 0 0,1 1 0 0 0,-1-1 0 0 0,0 1-1 0 0,1 0 1 0 0,-1 0 0 0 0,1 0 0 0 0,-6 5 0 0 0,-13 6 225 0 0,-10 5 604 0 0,-54 39 0 0 0,61-40-498 0 0,-23 21 324 0 0,1 2 0 0 0,2 2 0 0 0,-51 63 0 0 0,-66 62-55 0 0,-88 25-321 0 0,-12 10-218 0 0,52-17-117 0 0,-123 112 11 0 0,-387 335 106 0 0,536-473-105 0 0,-105 85 30 0 0,4-1-32 0 0,248-207-10 0 0,-187 174 0 0 0,144-143 0 0 0,-103 107 0 0 0,101-80 18 0 0,-75 79 28 0 0,-180 184 362 0 0,44-55 70 0 0,40-48-246 0 0,85-82-174 0 0,-23-2-17 0 0,45-42-18 0 0,145-127-23 0 0,-325 288-60 0 0,261-237 49 0 0,-201 176-567 0 0,167-130-769 0 0,2-6-4209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48:15.135"/>
    </inkml:context>
    <inkml:brush xml:id="br0">
      <inkml:brushProperty name="width" value="0.2" units="cm"/>
      <inkml:brushProperty name="height" value="0.2" units="cm"/>
      <inkml:brushProperty name="color" value="#E71224"/>
    </inkml:brush>
  </inkml:definitions>
  <inkml:trace contextRef="#ctx0" brushRef="#br0">0 196 6823 0 0,'7'0'683'0'0,"0"-1"-1"0"0,0 0 0 0 0,0 0 0 0 0,0-1 0 0 0,0 0 1 0 0,12-6-1 0 0,41-22-577 0 0,-33 16 298 0 0,49-29 228 0 0,-48 26-396 0 0,1 1 1 0 0,0 1-1 0 0,42-14 0 0 0,-52 24-119 0 0,-1 1-1 0 0,1 1 1 0 0,1 1 0 0 0,36 0-1 0 0,-14 4 10 0 0,47 8-1 0 0,-77-8-119 0 0,0 0-1 0 0,0 1 1 0 0,0 1 0 0 0,0 0 0 0 0,-1 1 0 0 0,0 0-1 0 0,0 0 1 0 0,15 11 0 0 0,-22-14-8 0 0,-1 1 1 0 0,1-1-1 0 0,-1 1 0 0 0,0 0 0 0 0,0 0 1 0 0,0 0-1 0 0,0 0 0 0 0,-1 1 1 0 0,1-1-1 0 0,-1 1 0 0 0,0 0 1 0 0,0-1-1 0 0,0 1 0 0 0,0 0 1 0 0,-1 0-1 0 0,1 0 0 0 0,-1 0 1 0 0,0 1-1 0 0,-1-1 0 0 0,1 0 1 0 0,-1 0-1 0 0,1 1 0 0 0,-1-1 1 0 0,-1 0-1 0 0,1 0 0 0 0,0 1 1 0 0,-2 4-1 0 0,-13 37-147 0 0,-2-1-1 0 0,-23 42 1 0 0,23-48 110 0 0,1-7 156 0 0,0-1 0 0 0,-2-1-1 0 0,-2 0 1 0 0,0-1 0 0 0,-2-1 0 0 0,-1-1-1 0 0,-1-2 1 0 0,-41 35 0 0 0,48-46 116 0 0,0 2 0 0 0,1 0 0 0 0,1 0 0 0 0,-22 33 0 0 0,31-42-13 0 0,2 0 0 0 0,-1 1 0 0 0,1 0 0 0 0,0 0 0 0 0,1 1 0 0 0,0-1 0 0 0,0 1 0 0 0,1-1 0 0 0,0 1 0 0 0,0 0 0 0 0,1 0 0 0 0,0 0 0 0 0,1 0 0 0 0,0 14 0 0 0,1-20-221 0 0,0 1 1 0 0,0-1-1 0 0,1 0 1 0 0,-1 0-1 0 0,1 0 0 0 0,-1-1 1 0 0,1 1-1 0 0,0 0 1 0 0,0 0-1 0 0,0-1 1 0 0,0 0-1 0 0,1 1 0 0 0,-1-1 1 0 0,1 0-1 0 0,-1 0 1 0 0,1 0-1 0 0,0 0 1 0 0,0-1-1 0 0,0 1 0 0 0,0-1 1 0 0,0 1-1 0 0,0-1 1 0 0,0 0-1 0 0,4 0 0 0 0,8 3-334 0 0,0 0 0 0 0,0-2-1 0 0,29 2 1 0 0,-2-4 541 0 0,1-1 0 0 0,-1-2 0 0 0,0-2 0 0 0,0-2 0 0 0,-1-2 1 0 0,0-2-1 0 0,0-1 0 0 0,58-27 0 0 0,-82 30 184 0 0,-11 4-1433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48:15.684"/>
    </inkml:context>
    <inkml:brush xml:id="br0">
      <inkml:brushProperty name="width" value="0.2" units="cm"/>
      <inkml:brushProperty name="height" value="0.2" units="cm"/>
      <inkml:brushProperty name="color" value="#E71224"/>
    </inkml:brush>
  </inkml:definitions>
  <inkml:trace contextRef="#ctx0" brushRef="#br0">278 114 6823 0 0,'-2'0'792'0'0,"-62"245"1768"0"0,54-196-2383 0 0,2 1 0 0 0,3 0-1 0 0,2 1 1 0 0,2-1 0 0 0,6 65-1 0 0,-4-109-124 0 0,0-1-1 0 0,0 0 0 0 0,0 1 1 0 0,0-1-1 0 0,1 0 0 0 0,0 0 1 0 0,0 0-1 0 0,0 0 0 0 0,0 0 1 0 0,1 0-1 0 0,0 0 0 0 0,0-1 1 0 0,0 0-1 0 0,7 7 0 0 0,-7-9 2 0 0,1 1-1 0 0,0-1 1 0 0,-1 1 0 0 0,1-1-1 0 0,0 0 1 0 0,1 0-1 0 0,-1-1 1 0 0,0 1-1 0 0,0-1 1 0 0,1 0-1 0 0,-1 0 1 0 0,1-1 0 0 0,-1 1-1 0 0,1-1 1 0 0,-1 0-1 0 0,1 0 1 0 0,8-1-1 0 0,-2-2 172 0 0,1 1 0 0 0,0-1-1 0 0,-1-1 1 0 0,0 0-1 0 0,0 0 1 0 0,0-1 0 0 0,-1-1-1 0 0,1 0 1 0 0,-1 0-1 0 0,-1-1 1 0 0,1 0 0 0 0,-1-1-1 0 0,0 0 1 0 0,15-18-1 0 0,-13 12-7 0 0,0 0 0 0 0,-1-1-1 0 0,0 0 1 0 0,-1 0 0 0 0,-1-1-1 0 0,-1-1 1 0 0,0 1 0 0 0,-1-1-1 0 0,5-22 1 0 0,-6 15-50 0 0,-1 0-1 0 0,-1 0 1 0 0,-1-1 0 0 0,-2 1 0 0 0,0-1-1 0 0,-4-25 1 0 0,1 32-164 0 0,-1-1 0 0 0,0 1 0 0 0,-2 0 0 0 0,0 0 0 0 0,-1 1 0 0 0,0 0 0 0 0,-1 0 0 0 0,-17-24 1 0 0,5 12-5 0 0,-31-35 1 0 0,43 55 101 0 0,0 0 0 0 0,-1 1 0 0 0,0 0 1 0 0,0 1-1 0 0,-1 0 0 0 0,0 1 0 0 0,-20-11 0 0 0,27 16-59 0 0,-1 0 0 0 0,1 0 0 0 0,-1 0 0 0 0,1 0 0 0 0,-1 0 0 0 0,0 1 0 0 0,0 0 0 0 0,1-1 0 0 0,-1 1 1 0 0,0 1-1 0 0,0-1 0 0 0,1 0 0 0 0,-1 1 0 0 0,0 0 0 0 0,-4 2 0 0 0,2-1-3 0 0,0 1 0 0 0,1 0 0 0 0,-1 0 0 0 0,0 1 0 0 0,1-1 0 0 0,0 1 0 0 0,0 0 0 0 0,-5 6 0 0 0,-6 9-37 0 0,1-1-1 0 0,1 2 1 0 0,-20 36 0 0 0,29-48-31 0 0,-107 196-1584 0 0,94-165-149 0 0,2 4-4792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48:16.522"/>
    </inkml:context>
    <inkml:brush xml:id="br0">
      <inkml:brushProperty name="width" value="0.2" units="cm"/>
      <inkml:brushProperty name="height" value="0.2" units="cm"/>
      <inkml:brushProperty name="color" value="#E71224"/>
    </inkml:brush>
  </inkml:definitions>
  <inkml:trace contextRef="#ctx0" brushRef="#br0">1 32 13735 0 0,'5'1'142'0'0,"0"-1"-1"0"0,0 1 1 0 0,0-1 0 0 0,0 0-1 0 0,0-1 1 0 0,0 1-1 0 0,0-1 1 0 0,0 0-1 0 0,-1 0 1 0 0,8-3 0 0 0,10-3 243 0 0,1 2 0 0 0,0 0 0 0 0,0 2 1 0 0,36-2-1 0 0,-48 5-349 0 0,0 0 0 0 0,0 0 0 0 0,-1 1 0 0 0,1 1 0 0 0,0 0 0 0 0,-1 0 0 0 0,1 1 0 0 0,-1 1 0 0 0,0 0 0 0 0,0 0 0 0 0,0 1 0 0 0,10 6 0 0 0,-17-8-45 0 0,0-1-1 0 0,-1 1 1 0 0,1 0-1 0 0,-1 0 1 0 0,1 0-1 0 0,-1 0 1 0 0,0 1-1 0 0,0-1 0 0 0,-1 1 1 0 0,1-1-1 0 0,-1 1 1 0 0,0-1-1 0 0,1 1 1 0 0,-2 0-1 0 0,1 0 1 0 0,0-1-1 0 0,-1 1 1 0 0,0 0-1 0 0,0 0 1 0 0,0 0-1 0 0,0 0 1 0 0,0 0-1 0 0,-2 5 0 0 0,-1 7-38 0 0,-1 0 0 0 0,0 0 0 0 0,-1 0 0 0 0,-9 18 0 0 0,4-13 16 0 0,0-1-1 0 0,-2 0 1 0 0,0-1 0 0 0,-31 35-1 0 0,-70 60 1568 0 0,104-105-1303 0 0,0 1 0 0 0,0 0 0 0 0,-10 16 0 0 0,16-22-210 0 0,0 0 0 0 0,1 0 0 0 0,0 0 0 0 0,0 0 0 0 0,0 0 0 0 0,1 0-1 0 0,0 0 1 0 0,-1 1 0 0 0,1-1 0 0 0,1 0 0 0 0,-1 1 0 0 0,0-1-1 0 0,1 1 1 0 0,0 4 0 0 0,16 56-16 0 0,-15-58-16 0 0,1-1 0 0 0,1 0 0 0 0,-1 0 0 0 0,1 0 0 0 0,0-1 0 0 0,1 1 0 0 0,-1-1 0 0 0,6 7 0 0 0,-5-10 0 0 0,-1 0 0 0 0,0 1 0 0 0,1-1 0 0 0,0-1 0 0 0,-1 1-1 0 0,1 0 1 0 0,0-1 0 0 0,0 0 0 0 0,0 0 0 0 0,0 0 0 0 0,0 0 0 0 0,0-1 0 0 0,7 1 0 0 0,4-1 52 0 0,0 0 0 0 0,19-3 1 0 0,-14-1 62 0 0,0-1 0 0 0,0-1 0 0 0,-1-1 1 0 0,0 0-1 0 0,22-12 0 0 0,-7 3-38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48:17.172"/>
    </inkml:context>
    <inkml:brush xml:id="br0">
      <inkml:brushProperty name="width" value="0.2" units="cm"/>
      <inkml:brushProperty name="height" value="0.2" units="cm"/>
      <inkml:brushProperty name="color" value="#E71224"/>
    </inkml:brush>
  </inkml:definitions>
  <inkml:trace contextRef="#ctx0" brushRef="#br0">296 0 1839 0 0,'-29'12'9691'0'0,"21"-12"-8722"0"0,-19 7 1951 0 0,22-5-2776 0 0,0 0-1 0 0,0 0 0 0 0,1 1 1 0 0,-1-1-1 0 0,1 1 1 0 0,0 1-1 0 0,0-1 0 0 0,0 0 1 0 0,0 1-1 0 0,1 0 0 0 0,-5 5 1 0 0,6-6-119 0 0,1 0 0 0 0,0 0 0 0 0,-1 0 0 0 0,1 0 0 0 0,0 0 0 0 0,0 0 0 0 0,1 1 0 0 0,-1-1 0 0 0,1 0 0 0 0,0 0 0 0 0,0 1-1 0 0,0-1 1 0 0,0 0 0 0 0,0 0 0 0 0,1 1 0 0 0,-1-1 0 0 0,1 0 0 0 0,0 0 0 0 0,1 4 0 0 0,5 11-31 0 0,0-1-1 0 0,0 0 1 0 0,2 0-1 0 0,0-1 1 0 0,1 0 0 0 0,1-1-1 0 0,0 0 1 0 0,1-1-1 0 0,0 0 1 0 0,1-1-1 0 0,24 18 1 0 0,-24-20 25 0 0,0 1 1 0 0,16 18-1 0 0,-26-26-19 0 0,0-1-1 0 0,0 0 1 0 0,-1 1 0 0 0,1 0-1 0 0,-1-1 1 0 0,0 1 0 0 0,0 0 0 0 0,-1 0-1 0 0,1 0 1 0 0,-1 0 0 0 0,0 1-1 0 0,0-1 1 0 0,0 0 0 0 0,0 0 0 0 0,-1 7-1 0 0,0-7 9 0 0,-1-1 0 0 0,0 1 0 0 0,0-1 0 0 0,-1 1 0 0 0,1-1 0 0 0,-1 1 0 0 0,1-1 0 0 0,-1 0 0 0 0,0 0 0 0 0,-1 0 0 0 0,1 0 0 0 0,0 0 0 0 0,-1-1 0 0 0,1 1 0 0 0,-1-1 0 0 0,-5 4 0 0 0,-6 4 190 0 0,-1-1 1 0 0,-19 10-1 0 0,18-11 31 0 0,-4 3-33 0 0,-10 6 179 0 0,-51 19-1 0 0,71-32-358 0 0,1-1 0 0 0,-1 0-1 0 0,0-1 1 0 0,0 0 0 0 0,0-1 0 0 0,0 0 0 0 0,0-1-1 0 0,0 1 1 0 0,0-2 0 0 0,-11-1 0 0 0,19 2-268 0 0,-1-1 1 0 0,1 1-1 0 0,0-1 1 0 0,0 0 0 0 0,-1 0-1 0 0,1 1 1 0 0,0-1-1 0 0,0-1 1 0 0,0 1-1 0 0,0 0 1 0 0,0 0-1 0 0,0-1 1 0 0,0 1-1 0 0,-2-4 1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48:17.525"/>
    </inkml:context>
    <inkml:brush xml:id="br0">
      <inkml:brushProperty name="width" value="0.2" units="cm"/>
      <inkml:brushProperty name="height" value="0.2" units="cm"/>
      <inkml:brushProperty name="color" value="#E71224"/>
    </inkml:brush>
  </inkml:definitions>
  <inkml:trace contextRef="#ctx0" brushRef="#br0">1 208 3679 0 0,'45'-7'10231'0'0,"1"2"-6402"0"0,-16 2-3486 0 0,0-1 0 0 0,39-10 1 0 0,-40 5-198 0 0,-2-1 0 0 0,1-1 1 0 0,-2-2-1 0 0,1 0 1 0 0,28-20-1 0 0,-33 17-2899 0 0,28-26 0 0 0,-22 15-3325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48:19.707"/>
    </inkml:context>
    <inkml:brush xml:id="br0">
      <inkml:brushProperty name="width" value="0.2" units="cm"/>
      <inkml:brushProperty name="height" value="0.2" units="cm"/>
      <inkml:brushProperty name="color" value="#E71224"/>
    </inkml:brush>
  </inkml:definitions>
  <inkml:trace contextRef="#ctx0" brushRef="#br0">170 476 1839 0 0,'114'374'5614'0'0,"-96"-315"-5608"0"0,23 97 6758 0 0,-54-178-3875 0 0,-2-6-1854 0 0,-71-132 810 0 0,-5-12-1635 0 0,-12-74-1291 0 0,96 230 985 0 0,1 1 0 0 0,1-1 0 0 0,0 0 0 0 0,1-1 0 0 0,1 1 0 0 0,1-1 0 0 0,0 1 0 0 0,1-32 0 0 0,2 40 66 0 0,0 0 1 0 0,0 0 0 0 0,1 0-1 0 0,0 1 1 0 0,0-1 0 0 0,0 0 0 0 0,1 1-1 0 0,1-1 1 0 0,-1 1 0 0 0,1 0 0 0 0,0 0-1 0 0,1 0 1 0 0,0 1 0 0 0,0 0 0 0 0,0-1-1 0 0,1 2 1 0 0,0-1 0 0 0,0 1-1 0 0,0 0 1 0 0,8-5 0 0 0,38-31-55 0 0,-38 28 53 0 0,1 1-1 0 0,27-17 1 0 0,-37 26 8 0 0,-1 1 0 0 0,0 0 0 0 0,1 0 0 0 0,0 0 0 0 0,-1 1 0 0 0,1 0-1 0 0,0 0 1 0 0,0 0 0 0 0,0 0 0 0 0,-1 1 0 0 0,1-1 0 0 0,0 1 0 0 0,0 0 0 0 0,0 1 0 0 0,6 0 0 0 0,-6 1-9 0 0,1 0-1 0 0,-1 1 0 0 0,1-1 1 0 0,-1 1-1 0 0,0 0 0 0 0,0 1 0 0 0,0-1 1 0 0,0 1-1 0 0,-1 0 0 0 0,1 0 1 0 0,6 8-1 0 0,0 2-52 0 0,0 0 0 0 0,14 26-1 0 0,-15-23 15 0 0,-2 1 1 0 0,0 0-1 0 0,-1 0 0 0 0,-1 0 0 0 0,-1 1 1 0 0,0-1-1 0 0,-2 1 0 0 0,0 1 0 0 0,-1-1 1 0 0,-1 0-1 0 0,0 1 0 0 0,-2-1 0 0 0,-5 38 1 0 0,-4 9-22 0 0,5-27 0 0 0,-1-1-1 0 0,-35 73 4022 0 0,34-113-3068 0 0,6 2-874 0 0,0 1 0 0 0,-1-1 0 0 0,1 0 0 0 0,0 1 0 0 0,-1-1 0 0 0,1 1 0 0 0,0 0 0 0 0,-1-1 0 0 0,1 1 0 0 0,0 0 0 0 0,0 0 0 0 0,0 0 0 0 0,0-1 0 0 0,0 1 0 0 0,0 0 0 0 0,0 0 0 0 0,0 1 0 0 0,0-1 0 0 0,0 0 0 0 0,1 0 0 0 0,-1 0 0 0 0,0 1 0 0 0,1-1 0 0 0,-1 0 0 0 0,0 2 0 0 0,-10 41-797 0 0,7-30 667 0 0,1 1-39 0 0,-4 16 129 0 0,7-30 58 0 0,-1 1 0 0 0,1-1 1 0 0,-1 1-1 0 0,1-1 0 0 0,-1 1 1 0 0,0-1-1 0 0,0 0 0 0 0,0 1 1 0 0,1-1-1 0 0,-1 0 0 0 0,-1 0 0 0 0,1 0 1 0 0,0 0-1 0 0,0 0 0 0 0,-2 1 1 0 0,21-13 1200 0 0,-7 3-1283 0 0,0 1 0 0 0,1 0 0 0 0,0 0 0 0 0,0 2-1 0 0,1-1 1 0 0,16-4 0 0 0,-6 6 1 0 0,1 2-1 0 0,0 0 1 0 0,0 1-1 0 0,41 4 1 0 0,-60-2 39 0 0,0 0 0 0 0,0 1 0 0 0,0-1 1 0 0,0 1-1 0 0,0 0 0 0 0,0 0 0 0 0,0 1 1 0 0,0-1-1 0 0,-1 1 0 0 0,1 0 0 0 0,-1 0 1 0 0,0 1-1 0 0,0-1 0 0 0,0 1 0 0 0,-1 0 1 0 0,5 5-1 0 0,-3-2 13 0 0,0 0 0 0 0,-1 1 0 0 0,0-1 0 0 0,0 1 0 0 0,0 0-1 0 0,-1 0 1 0 0,0 0 0 0 0,-1 0 0 0 0,2 11 0 0 0,-3-15 30 0 0,0 1 0 0 0,-1-1 0 0 0,0 0 0 0 0,0 1 0 0 0,0-1 0 0 0,0 0 0 0 0,-1 0 0 0 0,1 1 0 0 0,-1-1 0 0 0,0 0 0 0 0,-1 0 0 0 0,1 0-1 0 0,-1 0 1 0 0,1 0 0 0 0,-5 7 0 0 0,2-6 81 0 0,0-1-1 0 0,0 1 1 0 0,0-1-1 0 0,0 0 1 0 0,-1 0-1 0 0,1-1 1 0 0,-1 1-1 0 0,0-1 1 0 0,0 0-1 0 0,-8 3 1 0 0,-10 3 477 0 0,0-2 1 0 0,-1 0 0 0 0,1-2 0 0 0,-38 4 0 0 0,41-6-168 0 0,-10 2 814 0 0,-1-2 1 0 0,1-1-1 0 0,-43-4 0 0 0,50-4-1533 0 0,0-4-4170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48:20.187"/>
    </inkml:context>
    <inkml:brush xml:id="br0">
      <inkml:brushProperty name="width" value="0.2" units="cm"/>
      <inkml:brushProperty name="height" value="0.2" units="cm"/>
      <inkml:brushProperty name="color" value="#E71224"/>
    </inkml:brush>
  </inkml:definitions>
  <inkml:trace contextRef="#ctx0" brushRef="#br0">1 0 10135 0 0,'5'8'11114'0'0,"7"8"-11741"0"0,3 16 500 0 0,-1 0 1 0 0,-2 1-1 0 0,-1 0 0 0 0,12 60 1 0 0,-11-43-487 0 0,-12-48 422 0 0,1 1 0 0 0,0-1 0 0 0,0 0 1 0 0,0 1-1 0 0,0-1 0 0 0,0 0 0 0 0,1 0 1 0 0,-1 0-1 0 0,0 0 0 0 0,1 0 0 0 0,0 0 1 0 0,-1 0-1 0 0,1-1 0 0 0,0 1 0 0 0,0-1 1 0 0,0 1-1 0 0,0-1 0 0 0,3 2 0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48:20.392"/>
    </inkml:context>
    <inkml:brush xml:id="br0">
      <inkml:brushProperty name="width" value="0.2" units="cm"/>
      <inkml:brushProperty name="height" value="0.2" units="cm"/>
      <inkml:brushProperty name="color" value="#E71224"/>
    </inkml:brush>
  </inkml:definitions>
  <inkml:trace contextRef="#ctx0" brushRef="#br0">0 1 9215 0 0,'3'0'13744'0'0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48:20.756"/>
    </inkml:context>
    <inkml:brush xml:id="br0">
      <inkml:brushProperty name="width" value="0.2" units="cm"/>
      <inkml:brushProperty name="height" value="0.2" units="cm"/>
      <inkml:brushProperty name="color" value="#E71224"/>
    </inkml:brush>
  </inkml:definitions>
  <inkml:trace contextRef="#ctx0" brushRef="#br0">0 1 2759 0 0,'7'15'17155'0'0,"33"79"-18096"0"0,-26-57 927 0 0,3 17 4 0 0,53 290 108 0 0,-56-260-44 0 0,13 89 16 0 0,-18-104-58 0 0,3 21-25 0 0,-7-53-40 0 0,11 56-118 0 0,-14-80 124 0 0,18 91-502 0 0,-20-104 511 0 0,0 1-83 0 0,0 0 1 0 0,0 1-1 0 0,0-1 0 0 0,1 0 1 0 0,-1 0-1 0 0,0 0 0 0 0,1 0 1 0 0,-1 0-1 0 0,1 0 0 0 0,-1 0 1 0 0,1 0-1 0 0,0 0 0 0 0,-1 0 1 0 0,1 0-1 0 0,0 0 0 0 0,0 0 1 0 0,0 0-1 0 0,1 1 0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48:21.127"/>
    </inkml:context>
    <inkml:brush xml:id="br0">
      <inkml:brushProperty name="width" value="0.2" units="cm"/>
      <inkml:brushProperty name="height" value="0.2" units="cm"/>
      <inkml:brushProperty name="color" value="#E71224"/>
    </inkml:brush>
  </inkml:definitions>
  <inkml:trace contextRef="#ctx0" brushRef="#br0">1 1 18367 0 0,'3'4'197'0'0,"-1"-1"0"0"0,0 1 0 0 0,1 0 0 0 0,-1 1 0 0 0,-1-1 0 0 0,1 0 0 0 0,-1 0 0 0 0,1 1 0 0 0,0 4 0 0 0,1 4-15 0 0,10 35-166 0 0,4 32-29 0 0,-9-38-40 0 0,21 256 158 0 0,-17 313 645 0 0,-8-237-956 0 0,1-277-377 0 0,-2-61-25 0 0,-2-31 278 0 0,4 29-757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48:21.455"/>
    </inkml:context>
    <inkml:brush xml:id="br0">
      <inkml:brushProperty name="width" value="0.2" units="cm"/>
      <inkml:brushProperty name="height" value="0.2" units="cm"/>
      <inkml:brushProperty name="color" value="#E71224"/>
    </inkml:brush>
  </inkml:definitions>
  <inkml:trace contextRef="#ctx0" brushRef="#br0">0 0 8751 0 0,'9'28'8441'0'0,"-4"-18"-7235"0"0,7 17 2301 0 0,-9-17-2994 0 0,7 31 220 0 0,6 45-697 0 0,-5 19 25 0 0,-9-12 5 0 0,-2-71-58 0 0,1-11-10 0 0,-1-1 1 0 0,0 1 0 0 0,-1-1 0 0 0,0 1 0 0 0,-1-1 0 0 0,-4 15 0 0 0,6-24 2 0 0,-1 0 1 0 0,1 0-1 0 0,0 0 1 0 0,-1 0 0 0 0,1 0-1 0 0,-1 0 1 0 0,1-1-1 0 0,-1 1 1 0 0,0 0-1 0 0,1 0 1 0 0,-1 0 0 0 0,0-1-1 0 0,1 1 1 0 0,-1 0-1 0 0,0-1 1 0 0,-1 2-1 0 0,-6-2-1427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48:21.626"/>
    </inkml:context>
    <inkml:brush xml:id="br0">
      <inkml:brushProperty name="width" value="0.2" units="cm"/>
      <inkml:brushProperty name="height" value="0.2" units="cm"/>
      <inkml:brushProperty name="color" value="#E71224"/>
    </inkml:brush>
  </inkml:definitions>
  <inkml:trace contextRef="#ctx0" brushRef="#br0">1 1 21191 0 0,'3'3'5328'0'0,"-2"-1"-5392"0"0,1 3-176 0 0,0-1-32 0 0,0 3-8 0 0,1 0-584 0 0,-3 2-112 0 0,0 4-24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48:22.058"/>
    </inkml:context>
    <inkml:brush xml:id="br0">
      <inkml:brushProperty name="width" value="0.2" units="cm"/>
      <inkml:brushProperty name="height" value="0.2" units="cm"/>
      <inkml:brushProperty name="color" value="#E71224"/>
    </inkml:brush>
  </inkml:definitions>
  <inkml:trace contextRef="#ctx0" brushRef="#br0">59 395 10135 0 0,'2'0'222'0'0,"-1"1"0"0"0,1-1 0 0 0,0 1 0 0 0,-1 0 0 0 0,1-1-1 0 0,-1 1 1 0 0,1 0 0 0 0,-1 0 0 0 0,1 0 0 0 0,-1 0 0 0 0,0 0-1 0 0,1 1 1 0 0,-1-1 0 0 0,0 0 0 0 0,0 1 0 0 0,0-1 0 0 0,0 0 0 0 0,0 1-1 0 0,1 2 1 0 0,14 31 1384 0 0,-12-18-1619 0 0,-1 0 0 0 0,-1 0 0 0 0,0 1 0 0 0,-1-1 1 0 0,-1 1-1 0 0,-4 26 0 0 0,2-22-11 0 0,1 0 0 0 0,1 1-1 0 0,4 28 1 0 0,-3-48 41 0 0,-1 0 0 0 0,1 0-1 0 0,0 0 1 0 0,-1 0 0 0 0,1 0-1 0 0,1 0 1 0 0,-1 0 0 0 0,0-1 0 0 0,1 1-1 0 0,-1 0 1 0 0,1-1 0 0 0,0 1-1 0 0,0-1 1 0 0,0 0 0 0 0,0 0-1 0 0,0 0 1 0 0,1 0 0 0 0,-1 0-1 0 0,0 0 1 0 0,1 0 0 0 0,0-1 0 0 0,4 3-1 0 0,-1-2 27 0 0,-1-1 0 0 0,0 0-1 0 0,1 0 1 0 0,0 0 0 0 0,-1-1-1 0 0,1 1 1 0 0,0-1 0 0 0,-1 0-1 0 0,1-1 1 0 0,-1 0 0 0 0,9-2-1 0 0,0 0 78 0 0,0-2-1 0 0,0 0 1 0 0,-1 0-1 0 0,0-2 0 0 0,0 1 1 0 0,-1-2-1 0 0,1 1 1 0 0,-2-2-1 0 0,1 0 1 0 0,-1 0-1 0 0,-1-1 1 0 0,1 0-1 0 0,-2-1 0 0 0,16-21 1 0 0,-4 0 74 0 0,0-2-1 0 0,-3-1 1 0 0,-1 0 0 0 0,16-47-1 0 0,-25 62 8 0 0,-2 0 0 0 0,0-1 0 0 0,-1 0 0 0 0,-1 0 0 0 0,-1 0 0 0 0,-1-1 0 0 0,-1-24 0 0 0,-1 32 120 0 0,-2 0 1 0 0,0 1 0 0 0,0-1 0 0 0,-1 1 0 0 0,-1 0 0 0 0,0 0 0 0 0,-1 0 0 0 0,-1 0 0 0 0,0 1-1 0 0,0 0 1 0 0,-1 0 0 0 0,-11-14 0 0 0,15 22-266 0 0,0 0-1 0 0,-1 0 1 0 0,1 0 0 0 0,-1 1-1 0 0,0-1 1 0 0,0 1 0 0 0,0 0-1 0 0,-1 0 1 0 0,1 0 0 0 0,-1 1-1 0 0,1 0 1 0 0,-1 0 0 0 0,0 0-1 0 0,0 0 1 0 0,0 1 0 0 0,0-1-1 0 0,0 1 1 0 0,0 1 0 0 0,0-1-1 0 0,-6 1 1 0 0,4 0-99 0 0,-1 1 0 0 0,0 0-1 0 0,1 1 1 0 0,-1 0 0 0 0,1 0 0 0 0,0 0-1 0 0,-1 1 1 0 0,1 0 0 0 0,0 1 0 0 0,1 0-1 0 0,-1 0 1 0 0,-11 9 0 0 0,-19 19-721 0 0,0 1 1 0 0,3 2-1 0 0,1 2 0 0 0,1 0 1 0 0,2 3-1 0 0,-47 81 1 0 0,65-96-763 0 0,2-4-218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48:22.641"/>
    </inkml:context>
    <inkml:brush xml:id="br0">
      <inkml:brushProperty name="width" value="0.2" units="cm"/>
      <inkml:brushProperty name="height" value="0.2" units="cm"/>
      <inkml:brushProperty name="color" value="#E71224"/>
    </inkml:brush>
  </inkml:definitions>
  <inkml:trace contextRef="#ctx0" brushRef="#br0">1 121 9215 0 0,'5'8'11236'0'0,"4"35"-11974"0"0,-8-29 668 0 0,4 47-27 0 0,-4 10 73 0 0,-3 14-29 0 0,-1 10-14 0 0,2 33-8 0 0,4-108-78 0 0,0-18-121 0 0,1-12 241 0 0,83-412 1069 0 0,-83 396-1012 0 0,0-1 80 0 0,1 1 0 0 0,8-25 1 0 0,-11 45-90 0 0,0 0 0 0 0,0 1 1 0 0,0-1-1 0 0,1 1 1 0 0,0 0-1 0 0,0 0 1 0 0,0 0-1 0 0,0 0 1 0 0,1 0-1 0 0,0 1 0 0 0,0 0 1 0 0,0 0-1 0 0,1 0 1 0 0,8-6-1 0 0,-11 9 7 0 0,1 0 0 0 0,0 0 0 0 0,-1 0-1 0 0,1 0 1 0 0,0 0 0 0 0,0 1 0 0 0,-1 0-1 0 0,1-1 1 0 0,0 1 0 0 0,0 0 0 0 0,0 0-1 0 0,-1 0 1 0 0,1 1 0 0 0,0-1 0 0 0,0 1 0 0 0,-1 0-1 0 0,1-1 1 0 0,0 1 0 0 0,-1 0 0 0 0,1 1-1 0 0,-1-1 1 0 0,1 0 0 0 0,-1 1 0 0 0,1-1 0 0 0,-1 1-1 0 0,0 0 1 0 0,0 0 0 0 0,0 0 0 0 0,0 0-1 0 0,2 3 1 0 0,3 2 72 0 0,-1 1 0 0 0,0 0 0 0 0,0 0 0 0 0,-1 1-1 0 0,0 0 1 0 0,5 14 0 0 0,-2-4-125 0 0,-2 0-1 0 0,6 29 0 0 0,-6-22 27 0 0,4 15 67 0 0,5 40 46 0 0,-8-42 10 0 0,12 71 106 0 0,-7-49-120 0 0,-9-45 0 0 0,1 1-17 0 0,23 130-17 0 0,-26-139-376 0 0,22 110 447 0 0,-6-69-6854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48:24.060"/>
    </inkml:context>
    <inkml:brush xml:id="br0">
      <inkml:brushProperty name="width" value="0.2" units="cm"/>
      <inkml:brushProperty name="height" value="0.2" units="cm"/>
      <inkml:brushProperty name="color" value="#E71224"/>
    </inkml:brush>
  </inkml:definitions>
  <inkml:trace contextRef="#ctx0" brushRef="#br0">914 151 15143 0 0,'-9'-12'1080'0'0,"1"1"1"0"0,-14-13-1 0 0,6 9-991 0 0,-1 0 1 0 0,-20-14 0 0 0,28 23-41 0 0,-1 0 0 0 0,1 1 0 0 0,-1 0 0 0 0,1 1 0 0 0,-2 0 0 0 0,1 1 0 0 0,0 0 1 0 0,-1 0-1 0 0,1 1 0 0 0,-1 0 0 0 0,1 1 0 0 0,-1 0 0 0 0,0 1 0 0 0,0 0 1 0 0,0 1-1 0 0,1 0 0 0 0,-1 1 0 0 0,1 0 0 0 0,-20 6 0 0 0,-53 19 61 0 0,3 3 0 0 0,-100 52 0 0 0,165-73-122 0 0,-1 0 0 0 0,1 1 0 0 0,1 0 0 0 0,0 1 0 0 0,0 1 0 0 0,1 0 0 0 0,1 1 0 0 0,0 1 0 0 0,0-1 0 0 0,2 2 1 0 0,0 0-1 0 0,0 0 0 0 0,-9 22 0 0 0,9-13-5 0 0,1 0 0 0 0,1 1 1 0 0,1 0-1 0 0,2 0 0 0 0,0 0 0 0 0,1 1 1 0 0,2 0-1 0 0,1 41 0 0 0,2-49 49 0 0,0 0-1 0 0,1-1 1 0 0,1 1 0 0 0,8 29-1 0 0,-8-38-13 0 0,1 0-1 0 0,0-1 1 0 0,0 0 0 0 0,0 1-1 0 0,1-2 1 0 0,0 1 0 0 0,0 0-1 0 0,1-1 1 0 0,0 0 0 0 0,14 11-1 0 0,-1-3 193 0 0,0-2 0 0 0,2-1-1 0 0,41 20 1 0 0,-26-15-70 0 0,98 48 121 0 0,-125-61-261 0 0,0 1 0 0 0,0 1 0 0 0,-1-1 0 0 0,0 1 0 0 0,0 1 0 0 0,0 0 0 0 0,-1 0 0 0 0,0 0 0 0 0,0 1 0 0 0,-1 0 0 0 0,0 0 0 0 0,0 0 0 0 0,-1 1 0 0 0,0 0 0 0 0,-1 0 0 0 0,0 0 0 0 0,0 1 0 0 0,-1 0 0 0 0,0-1 0 0 0,3 18 0 0 0,1 9 47 0 0,-2 0 0 0 0,-1 0 1 0 0,-1 1-1 0 0,-3-1 0 0 0,-5 54 0 0 0,5-86-23 0 0,-2 0-1 0 0,1 0 1 0 0,0 0 0 0 0,-1 0 0 0 0,0 0-1 0 0,1 0 1 0 0,-2-1 0 0 0,1 1-1 0 0,0-1 1 0 0,-1 0 0 0 0,1 1 0 0 0,-1-1-1 0 0,0 0 1 0 0,0 0 0 0 0,0-1 0 0 0,-1 1-1 0 0,1-1 1 0 0,-1 1 0 0 0,1-1 0 0 0,-6 2-1 0 0,-5 3 136 0 0,-1-1 0 0 0,1-1 0 0 0,-1 0 0 0 0,-17 2 0 0 0,-30 8 468 0 0,29-6-394 0 0,1-1 0 0 0,-1-2 0 0 0,-1-1-1 0 0,1-2 1 0 0,-37-1 0 0 0,59-3-127 0 0,6 0-96 0 0,0 1 1 0 0,0-1 0 0 0,-1 1-1 0 0,1 0 1 0 0,0 1-1 0 0,-10 1 1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48:24.572"/>
    </inkml:context>
    <inkml:brush xml:id="br0">
      <inkml:brushProperty name="width" value="0.2" units="cm"/>
      <inkml:brushProperty name="height" value="0.2" units="cm"/>
      <inkml:brushProperty name="color" value="#E71224"/>
    </inkml:brush>
  </inkml:definitions>
  <inkml:trace contextRef="#ctx0" brushRef="#br0">0 374 14279 0 0,'4'0'381'0'0,"0"-1"1"0"0,0-1-1 0 0,0 1 0 0 0,0-1 0 0 0,0 1 1 0 0,0-1-1 0 0,7-5 0 0 0,5-1 1203 0 0,346-134 3246 0 0,13 31-3994 0 0,-211 74-503 0 0,40-11-106 0 0,-199 47-153 0 0,28-10-605 0 0,-27 11-567 0 0,-21 8-760 0 0,-25 11-970 0 0,15-6 857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2T14:48:25.010"/>
    </inkml:context>
    <inkml:brush xml:id="br0">
      <inkml:brushProperty name="width" value="0.2" units="cm"/>
      <inkml:brushProperty name="height" value="0.2" units="cm"/>
      <inkml:brushProperty name="color" value="#E71224"/>
    </inkml:brush>
  </inkml:definitions>
  <inkml:trace contextRef="#ctx0" brushRef="#br0">1 392 20239 0 0,'3'1'238'0'0,"-1"0"0"0"0,2 0 0 0 0,-1-1 0 0 0,0 1 0 0 0,0-1 0 0 0,0 0 0 0 0,0 0-1 0 0,0 0 1 0 0,0 0 0 0 0,5-1 0 0 0,2 1-31 0 0,58-4 223 0 0,-1-4 1 0 0,1-2-1 0 0,71-20 0 0 0,390-130 1085 0 0,-432 121-1440 0 0,177-98 1 0 0,-264 130-2032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10T21:17:38.794"/>
    </inkml:context>
    <inkml:brush xml:id="br0">
      <inkml:brushProperty name="width" value="0.2" units="cm"/>
      <inkml:brushProperty name="height" value="0.2" units="cm"/>
      <inkml:brushProperty name="color" value="#E71224"/>
    </inkml:brush>
  </inkml:definitions>
  <inkml:trace contextRef="#ctx0" brushRef="#br0">1656 266 9991 0 0,'-17'-11'424'0'0,"1"0"0"0"0,0-1 0 0 0,1-1 0 0 0,0-1 0 0 0,-16-19 0 0 0,14 13-155 0 0,-1 1-1 0 0,-2 2 0 0 0,1 0 1 0 0,-24-15-1 0 0,29 23-297 0 0,0 1 1 0 0,0 1-1 0 0,-1 0 0 0 0,0 1 0 0 0,0 0 1 0 0,0 2-1 0 0,-31-6 0 0 0,6 5-112 0 0,-1 1-1 0 0,-47 3 0 0 0,-84 12-248 0 0,125-7 291 0 0,-40 3 36 0 0,-86 20-1 0 0,138-20 242 0 0,1 2 0 0 0,0 2 0 0 0,0 1-1 0 0,1 2 1 0 0,-40 22 0 0 0,48-20 143 0 0,2 1 0 0 0,-43 40 0 0 0,20-16 42 0 0,26-23-319 0 0,1 1 0 0 0,0 1 0 0 0,1 0 0 0 0,2 2 0 0 0,0-1 0 0 0,1 2 0 0 0,1 0 0 0 0,1 1 0 0 0,2 0 0 0 0,0 1 0 0 0,-11 38 0 0 0,12-22-61 0 0,1 0 0 0 0,2 1 0 0 0,2 0 0 0 0,2 1 0 0 0,2-1 0 0 0,1 0 0 0 0,9 62 0 0 0,1-37 17 0 0,34 116 0 0 0,-33-150 0 0 0,1 0 0 0 0,1-1 0 0 0,2-1 0 0 0,1-1 0 0 0,28 40 0 0 0,-12-32 0 0 0,-18-26 0 0 0,0 1 0 0 0,21 13 0 0 0,-24-18 0 0 0,5 2 0 0 0,-1 0 0 0 0,2-1 0 0 0,-1 0 0 0 0,35 11 0 0 0,-26-10 88 0 0,0-2 0 0 0,1 0 0 0 0,-1-2 0 0 0,2-1 0 0 0,-1 0 0 0 0,0-2 0 0 0,32-1 0 0 0,232-3 688 0 0,-141-4-530 0 0,611-37 66 0 0,-742 40-344 0 0,577-71 419 0 0,-433 45 98 0 0,258-78 0 0 0,-322 71-710 0 0,-1-5-1 0 0,-3-3 1 0 0,125-78 0 0 0,-211 116 237 0 0,1-1 1 0 0,-1 0-1 0 0,0 0 1 0 0,-1-1 0 0 0,1 0-1 0 0,-1 0 1 0 0,-1-1-1 0 0,11-15 1 0 0,-14 17 9 0 0,0 1 0 0 0,0-1 0 0 0,0-1 0 0 0,-1 1 0 0 0,0 0 0 0 0,0 0 0 0 0,-1-1 0 0 0,1 1 0 0 0,-2-1 0 0 0,1 1-1 0 0,-1-1 1 0 0,0 0 0 0 0,0 1 0 0 0,-2-11 0 0 0,-2-3 84 0 0,-2 0 0 0 0,0 0 0 0 0,-1 1-1 0 0,-1 0 1 0 0,-1 1 0 0 0,0 0 0 0 0,-2 0 0 0 0,0 1 0 0 0,0 0-1 0 0,-2 1 1 0 0,-21-22 0 0 0,-5 0 132 0 0,-2 1 0 0 0,-1 2 0 0 0,-52-32 0 0 0,-141-69 207 0 0,-12 19-421 0 0,82 40-307 0 0,85 38-92 0 0,-93-30 0 0 0,144 60 296 0 0,-1 1 0 0 0,0 1 0 0 0,0 2 0 0 0,0 0-1 0 0,-1 3 1 0 0,-59 1 0 0 0,59 4 128 0 0,1 2 0 0 0,0 0 0 0 0,1 2 0 0 0,-1 2 0 0 0,2 0-1 0 0,-29 14 1 0 0,20-6-214 0 0,2 2 0 0 0,0 2 0 0 0,1 1 1 0 0,-31 27-1 0 0,26-15-361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10T21:17:40.605"/>
    </inkml:context>
    <inkml:brush xml:id="br0">
      <inkml:brushProperty name="width" value="0.2" units="cm"/>
      <inkml:brushProperty name="height" value="0.2" units="cm"/>
      <inkml:brushProperty name="color" value="#E71224"/>
    </inkml:brush>
  </inkml:definitions>
  <inkml:trace contextRef="#ctx0" brushRef="#br0">3569 1789 10511 0 0,'48'12'1912'0'0,"-14"-5"-1405"0"0,23 4-151 0 0,1-2 0 0 0,1-2 0 0 0,71-2 0 0 0,-87-7-321 0 0,235-14 75 0 0,-203 8 132 0 0,124-30 0 0 0,-139 23-83 0 0,208-62 442 0 0,42-35-49 0 0,-280 101-448 0 0,-1-2-1 0 0,0-1 1 0 0,-1-1-1 0 0,-1-1 1 0 0,0-2 0 0 0,-1 0-1 0 0,-1-2 1 0 0,-1-1-1 0 0,-1-1 1 0 0,-1-1-1 0 0,26-34 1 0 0,-28 31 107 0 0,0 0-1 0 0,-2-2 1 0 0,-2 0 0 0 0,24-54 0 0 0,-35 68-172 0 0,0 0 1 0 0,-1-1 0 0 0,-1 0 0 0 0,0 1 0 0 0,-1-1 0 0 0,0 0 0 0 0,-1 0 0 0 0,-1 0-1 0 0,-1 0 1 0 0,0 0 0 0 0,-1 0 0 0 0,-7-26 0 0 0,2 17 4 0 0,-1 1 0 0 0,-2 0 0 0 0,0 1 0 0 0,-2 0 0 0 0,0 1 0 0 0,-1 0 0 0 0,-1 1 0 0 0,-1 0 0 0 0,-1 1 0 0 0,-33-30 0 0 0,20 24 97 0 0,-2 0 0 0 0,-1 2 1 0 0,0 2-1 0 0,-2 0 1 0 0,0 3-1 0 0,-41-16 0 0 0,-95-41 127 0 0,-127-48 192 0 0,152 80-410 0 0,-2 6 0 0 0,-1 7 0 0 0,-222-17 0 0 0,57 2-222 0 0,188 24 99 0 0,45 9 79 0 0,-52-10-51 0 0,-192-7 1 0 0,156 34-81 0 0,-179 30 0 0 0,77-6-237 0 0,-47 5 280 0 0,215-17 80 0 0,-108 31 0 0 0,75-10-81 0 0,-168 51 260 0 0,230-63-81 0 0,1 3 0 0 0,-75 42 0 0 0,2 16-77 0 0,123-72-34 0 0,1 2 1 0 0,0 0-1 0 0,1 2 0 0 0,-22 25 1 0 0,-4 16-41 0 0,-57 100 1 0 0,-4 6-119 0 0,50-91 40 0 0,8-10-126 0 0,-44 77-1 0 0,71-104 68 0 0,-30 76-1 0 0,47-100 182 0 0,0-1-1 0 0,2 1 0 0 0,-1 0 0 0 0,2 1 0 0 0,0-1 0 0 0,0 1 0 0 0,2-1 0 0 0,-1 1 0 0 0,4 22 0 0 0,-2-31 21 0 0,1 0 0 0 0,-1-1 1 0 0,1 1-1 0 0,1 0 0 0 0,-1-1 0 0 0,1 1 0 0 0,0-1 0 0 0,0 0 0 0 0,0 0 1 0 0,1 0-1 0 0,4 4 0 0 0,0-1 39 0 0,0 0 1 0 0,0-1-1 0 0,1 0 1 0 0,11 8-1 0 0,3-6 70 0 0,47 14 22 0 0,-63-20-110 0 0,-1-1 0 0 0,1-1 0 0 0,0 1 0 0 0,9 0 0 0 0,298 30 377 0 0,-30-21-174 0 0,-86-4-177 0 0,302 5 15 0 0,-444-12-78 0 0,499-18 58 0 0,-276-8-1377 0 0,-4-5-4097 0 0,-117 11-687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10T21:17:41.960"/>
    </inkml:context>
    <inkml:brush xml:id="br0">
      <inkml:brushProperty name="width" value="0.2" units="cm"/>
      <inkml:brushProperty name="height" value="0.2" units="cm"/>
      <inkml:brushProperty name="color" value="#E71224"/>
    </inkml:brush>
  </inkml:definitions>
  <inkml:trace contextRef="#ctx0" brushRef="#br0">1279 1518 2759 0 0,'2'15'215'0'0,"22"27"8581"0"0,17-16-4847 0 0,52 22-3427 0 0,-86-45-405 0 0,16 3-12 0 0,78 19-1 0 0,-85-21-82 0 0,0-1 1 0 0,28 0-1 0 0,118-4-199 0 0,82-32-469 0 0,-99 11 322 0 0,1-3 88 0 0,0-7 0 0 0,-2-6 0 0 0,140-57 0 0 0,-81 2 441 0 0,-136 60 181 0 0,102-37 1 0 0,93-23 1032 0 0,-193 64-1029 0 0,111-64-1 0 0,-173 88-397 0 0,0 1 0 0 0,0-1 0 0 0,-1 0 1 0 0,0-1-1 0 0,0 1 0 0 0,0-1 0 0 0,-1-1 0 0 0,0 1 0 0 0,0-1 0 0 0,0 0 0 0 0,-1 0 0 0 0,0 0 0 0 0,-1 0 0 0 0,1-1 0 0 0,-2 1 1 0 0,1-1-1 0 0,-1 0 0 0 0,0 0 0 0 0,0 0 0 0 0,-1 0 0 0 0,0-1 0 0 0,-1 1 0 0 0,0 0 0 0 0,0 0 0 0 0,0 0 0 0 0,-1-1 0 0 0,-1 1 1 0 0,1 0-1 0 0,-1 0 0 0 0,-1 0 0 0 0,-5-14 0 0 0,-3 1 35 0 0,0 0-1 0 0,0 0 1 0 0,-2 1-1 0 0,-1 1 1 0 0,0 0 0 0 0,-2 1-1 0 0,-17-17 1 0 0,-9-4 128 0 0,-82-58 1 0 0,27 31 66 0 0,-3 4-1 0 0,-115-53 1 0 0,152 84-76 0 0,-2 3 0 0 0,0 3 0 0 0,-109-26 0 0 0,-245-12 172 0 0,-3 28 4 0 0,256 29-274 0 0,0 7 0 0 0,0 7 0 0 0,-288 53 0 0 0,356-42-46 0 0,0 5 0 0 0,-163 62 0 0 0,211-64-12 0 0,0 1-1 0 0,1 3 1 0 0,2 2 0 0 0,1 1-1 0 0,1 3 1 0 0,-65 60 0 0 0,101-83 6 0 0,-33 31-41 0 0,-38 48 0 0 0,69-74 33 0 0,0 1 1 0 0,1 1-1 0 0,0-1 0 0 0,2 1 0 0 0,0 1 0 0 0,0 0 0 0 0,-7 28 1 0 0,10-25-6 0 0,1 0 1 0 0,1 1-1 0 0,1-1 1 0 0,1 1 0 0 0,1-1-1 0 0,1 1 1 0 0,0-1 0 0 0,2 1-1 0 0,0-1 1 0 0,11 37 0 0 0,0-19-18 0 0,1 0 1 0 0,2-1 0 0 0,2-1-1 0 0,36 53 1 0 0,-28-47-11 0 0,10 15-17 0 0,58 69-1 0 0,-42-70 30 0 0,-48-51 19 0 0,0 0 1 0 0,1 0-1 0 0,0 0 0 0 0,8 4 0 0 0,3 3 5 0 0,19 13 3 0 0,1-1 0 0 0,2-2-1 0 0,57 25 1 0 0,-51-30 39 0 0,1-3 1 0 0,1-2-1 0 0,0-2 0 0 0,0-1 1 0 0,50 1-1 0 0,71-7-988 0 0,1-13-3834 0 0,-55-2-1079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10T21:17:45.515"/>
    </inkml:context>
    <inkml:brush xml:id="br0">
      <inkml:brushProperty name="width" value="0.2" units="cm"/>
      <inkml:brushProperty name="height" value="0.2" units="cm"/>
      <inkml:brushProperty name="color" value="#E71224"/>
    </inkml:brush>
  </inkml:definitions>
  <inkml:trace contextRef="#ctx0" brushRef="#br0">488 1311 8751 0 0,'-1'-1'93'0'0,"0"0"-1"0"0,1 0 1 0 0,-1 0-1 0 0,0 0 0 0 0,1 0 1 0 0,-1 0-1 0 0,1-1 1 0 0,-1 1-1 0 0,1 0 1 0 0,0 0-1 0 0,-1-1 0 0 0,1 1 1 0 0,0 0-1 0 0,0-1 1 0 0,0 1-1 0 0,0 0 1 0 0,0 0-1 0 0,0-1 0 0 0,0 1 1 0 0,1 0-1 0 0,-1-1 1 0 0,0 1-1 0 0,1 0 1 0 0,0-2-1 0 0,1 1 0 0 0,0 1 1 0 0,0 0-1 0 0,0 0 0 0 0,0 0 1 0 0,0 0-1 0 0,0 1 0 0 0,0-1 1 0 0,0 0-1 0 0,0 1 1 0 0,0 0-1 0 0,0-1 0 0 0,0 1 1 0 0,0 0-1 0 0,4 0 0 0 0,26 1-25 0 0,0 1-1 0 0,0 2 0 0 0,0 1 0 0 0,44 13 1 0 0,36 6 317 0 0,-69-19 44 0 0,1-1-1 0 0,51-2 1 0 0,178 2 724 0 0,-67 0-817 0 0,-92-1-177 0 0,200 33 1 0 0,108 51 142 0 0,-365-75-212 0 0,0-3-1 0 0,1-3 1 0 0,-1-2-1 0 0,1-2 0 0 0,83-9 1 0 0,-133 6-49 0 0,468-64 1293 0 0,-290 18-1304 0 0,-149 35 3 0 0,0-3-1 0 0,64-33 1 0 0,-27 4 42 0 0,-1-2-1 0 0,115-97 0 0 0,-167 123-52 0 0,-1-1 0 0 0,0 0 0 0 0,-2-1 0 0 0,-1-1 0 0 0,0-1 0 0 0,-2-1 0 0 0,23-48 0 0 0,-31 56-7 0 0,0 0 0 0 0,-1-1-1 0 0,-1 0 1 0 0,-1 0 0 0 0,0-1-1 0 0,-1 1 1 0 0,-1-1 0 0 0,-1 0 0 0 0,-1 1-1 0 0,0-1 1 0 0,-1 0 0 0 0,-2 1-1 0 0,-4-21 1 0 0,0 17 52 0 0,-2 1 1 0 0,-1 0-1 0 0,0 1 0 0 0,-2 0 1 0 0,0 0-1 0 0,-15-18 0 0 0,2 8 0 0 0,-1 2 0 0 0,-2 1 0 0 0,0 0 0 0 0,-2 2 0 0 0,-56-36 0 0 0,57 44-57 0 0,-1 0-1 0 0,0 2 0 0 0,-2 2 1 0 0,1 0-1 0 0,-2 2 0 0 0,1 2 1 0 0,-41-7-1 0 0,-240-18-29 0 0,303 33 21 0 0,-426-22-628 0 0,48 4 22 0 0,-149 0 262 0 0,381 22 191 0 0,-225 34 0 0 0,275-20 115 0 0,0 6 1 0 0,2 4 0 0 0,-154 61-1 0 0,159-46-139 0 0,1 5 0 0 0,3 4-1 0 0,1 4 1 0 0,-109 86 0 0 0,188-129 117 0 0,2-1 1 0 0,0 2-1 0 0,0 0 1 0 0,1 0-1 0 0,1 1 1 0 0,0 1 0 0 0,1 0-1 0 0,1 0 1 0 0,0 1-1 0 0,1 0 1 0 0,1 1-1 0 0,0 0 1 0 0,2 0-1 0 0,0 0 1 0 0,0 0 0 0 0,2 1-1 0 0,0 0 1 0 0,-1 33-1 0 0,7 1-189 0 0,4-22-7 0 0,18 50-7 0 0,-24-76 234 0 0,0 0 0 0 0,1-1-1 0 0,-1 1 1 0 0,1-1 0 0 0,-1 1-1 0 0,1-1 1 0 0,0 1 0 0 0,5 4-1 0 0,40 59-204 0 0,-44-63 221 0 0,0 0 0 0 0,0 0 0 0 0,0 0 0 0 0,0-1 0 0 0,1 1 1 0 0,0-1-1 0 0,5 4 0 0 0,49 39-71 0 0,3-3 1 0 0,74 40-1 0 0,-48-42-720 0 0,8-7-252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10T21:17:46.948"/>
    </inkml:context>
    <inkml:brush xml:id="br0">
      <inkml:brushProperty name="width" value="0.2" units="cm"/>
      <inkml:brushProperty name="height" value="0.2" units="cm"/>
      <inkml:brushProperty name="color" value="#E71224"/>
    </inkml:brush>
  </inkml:definitions>
  <inkml:trace contextRef="#ctx0" brushRef="#br0">1350 1619 919 0 0,'25'-21'6888'0'0,"-23"20"-6429"0"0,0 1 0 0 0,0-1 0 0 0,0 1 0 0 0,5-1 0 0 0,5-1 1583 0 0,1 1 1 0 0,18 2-1 0 0,-8-1-3656 0 0,118-4 1320 0 0,173 1-1708 0 0,64 3 2636 0 0,59-8 1915 0 0,-170 4-1771 0 0,92-5-655 0 0,-311 5-40 0 0,372-45 232 0 0,-345 35-145 0 0,-1-2-1 0 0,-1-4 1 0 0,110-45-1 0 0,-160 54 101 0 0,-1-2-1 0 0,0 0 1 0 0,-1-1-1 0 0,0-2 1 0 0,-1 0-1 0 0,-1-1 1 0 0,-1 0 0 0 0,0-2-1 0 0,-1 0 1 0 0,-2-1-1 0 0,1-1 1 0 0,19-36-1 0 0,-29 44-126 0 0,0 0 0 0 0,-1-1-1 0 0,0 1 1 0 0,-1-1 0 0 0,0 0 0 0 0,-1 0-1 0 0,-1 0 1 0 0,0-1 0 0 0,-1 1 0 0 0,-1 0-1 0 0,0-1 1 0 0,-1 1 0 0 0,0 0 0 0 0,-2 0-1 0 0,-3-16 1 0 0,-1 6 40 0 0,-1 0 0 0 0,-1 1 0 0 0,-1 0-1 0 0,-1 1 1 0 0,-1 0 0 0 0,-1 0 0 0 0,-29-35 0 0 0,6 15-367 0 0,-2 1 1 0 0,-54-45-1 0 0,-94-62-208 0 0,168 134 388 0 0,-33-25-30 0 0,-2 2 0 0 0,-2 2-1 0 0,0 3 1 0 0,-2 3 0 0 0,-2 2-1 0 0,-110-36 1 0 0,46 34-87 0 0,-2 4 1 0 0,0 7-1 0 0,-1 4 1 0 0,-195 6-1 0 0,-504 78-893 0 0,440-4 402 0 0,285-41 450 0 0,-172 66 0 0 0,-65 55 148 0 0,229-93-26 0 0,-107 71-1 0 0,213-122 40 0 0,-79 50-45 0 0,-111 93 0 0 0,170-126 21 0 0,1 1-1 0 0,0 2 1 0 0,2 0-1 0 0,0 1 1 0 0,2 0-1 0 0,1 2 1 0 0,0 0-1 0 0,2 1 1 0 0,-15 38-1 0 0,24-46-48 0 0,0 0-1 0 0,2 0 0 0 0,0 0 1 0 0,1 1-1 0 0,1-1 0 0 0,0 1 1 0 0,2-1-1 0 0,0 0 0 0 0,4 24 1 0 0,5-12-70 0 0,20 52 16 0 0,-28-78 114 0 0,-1 0 1 0 0,1 0-1 0 0,0 0 1 0 0,0 0-1 0 0,0-1 1 0 0,0 1-1 0 0,1-1 1 0 0,4 6-1 0 0,3 4-9 0 0,5 7-4 0 0,0-2 0 0 0,0 0-1 0 0,2-1 1 0 0,0-1-1 0 0,1 0 1 0 0,21 14 0 0 0,-12-15-10 0 0,1 0 1 0 0,1-1 0 0 0,40 12 0 0 0,97 21-70 0 0,-58-24 97 0 0,171 14-1 0 0,114-16 74 0 0,-392-21-64 0 0,362 7-1180 0 0,-176-10-5164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10T21:18:15.470"/>
    </inkml:context>
    <inkml:brush xml:id="br0">
      <inkml:brushProperty name="width" value="0.2" units="cm"/>
      <inkml:brushProperty name="height" value="0.2" units="cm"/>
      <inkml:brushProperty name="color" value="#E71224"/>
    </inkml:brush>
  </inkml:definitions>
  <inkml:trace contextRef="#ctx0" brushRef="#br0">221 1 6159 0 0,'-2'0'31'0'0,"1"0"-1"0"0,0 1 1 0 0,-1-1-1 0 0,1 1 1 0 0,-1-1-1 0 0,1 1 1 0 0,0-1-1 0 0,-1 1 1 0 0,1 0-1 0 0,0 0 1 0 0,0 0-1 0 0,0 0 1 0 0,0 0-1 0 0,0 0 1 0 0,0 0-1 0 0,0 0 1 0 0,0 0-1 0 0,0 0 1 0 0,0 0-1 0 0,0 1 1 0 0,1-1-1 0 0,-1 0 1 0 0,0 1-1 0 0,0 1 1 0 0,-13 44 2 0 0,9-27 113 0 0,-26 57-135 0 0,19-49-8 0 0,1 0 1 0 0,-8 32-1 0 0,16-49 237 0 0,1 0 0 0 0,0 0 0 0 0,1 0 1 0 0,0 14-1 0 0,1-22-126 0 0,1 1 0 0 0,-1-1 0 0 0,1 1 0 0 0,-1-1-1 0 0,1 1 1 0 0,0-1 0 0 0,0 0 0 0 0,1 1 0 0 0,-1-1 0 0 0,1 0 0 0 0,0 0 0 0 0,-1 0 0 0 0,1 0 0 0 0,1-1 0 0 0,-1 1 0 0 0,0 0 0 0 0,4 3 0 0 0,7 4 78 0 0,0-1 1 0 0,1 0-1 0 0,0-1 1 0 0,0 0-1 0 0,24 9 1 0 0,80 21 81 0 0,-33-13-51 0 0,-21-4-193 0 0,76 28 80 0 0,-125-43-101 0 0,1 2 0 0 0,-2 0 1 0 0,1 1-1 0 0,-1 0 1 0 0,0 1-1 0 0,18 18 0 0 0,-27-23 16 0 0,0 0-1 0 0,0 1 0 0 0,-1-1 0 0 0,1 1 0 0 0,-2 0 0 0 0,1 1 1 0 0,-1-1-1 0 0,0 0 0 0 0,0 1 0 0 0,0 0 0 0 0,-1 0 1 0 0,0 0-1 0 0,-1 0 0 0 0,2 14 0 0 0,-3-11 57 0 0,0 0 1 0 0,-1 1-1 0 0,0-1 0 0 0,0 0 0 0 0,-2 0 0 0 0,1 0 0 0 0,-1 0 0 0 0,0-1 0 0 0,-8 16 1 0 0,0-5 63 0 0,-1 0-1 0 0,-1 0 1 0 0,-1-1 0 0 0,0-1 0 0 0,-1 0 0 0 0,-1-1 0 0 0,-1-1 0 0 0,-29 22 0 0 0,5-11 114 0 0,-2-2 0 0 0,0-2 0 0 0,-1-2-1 0 0,-1-2 1 0 0,-49 13 0 0 0,67-23-172 0 0,-2-1 0 0 0,1-1 0 0 0,-33 3 0 0 0,50-9-77 0 0,0 0 0 0 0,0-1 0 0 0,1 0 0 0 0,-1 0 1 0 0,0-2-1 0 0,0 1 0 0 0,1-1 0 0 0,-1-1 0 0 0,1 0 0 0 0,0 0 0 0 0,-17-9 1 0 0,25 12-29 0 0,1-1 1 0 0,0 1-1 0 0,0-1 1 0 0,-1 0 0 0 0,1 0-1 0 0,0 1 1 0 0,0-1-1 0 0,0 0 1 0 0,0 0 0 0 0,0 0-1 0 0,0 0 1 0 0,0 0-1 0 0,0 0 1 0 0,1 0 0 0 0,-1 0-1 0 0,0 0 1 0 0,1-1-1 0 0,-1 1 1 0 0,1 0 0 0 0,-1 0-1 0 0,1-1 1 0 0,-1 1-1 0 0,1 0 1 0 0,0-1 0 0 0,0 1-1 0 0,0 0 1 0 0,-1-1-1 0 0,1 1 1 0 0,1-1 0 0 0,-1 1-1 0 0,0 0 1 0 0,0-1-1 0 0,0 1 1 0 0,1 0 0 0 0,-1-1-1 0 0,1-1 1 0 0,2-2-262 0 0,0 0 1 0 0,0 0 0 0 0,1 0-1 0 0,-1 1 1 0 0,1-1 0 0 0,0 1-1 0 0,6-5 1 0 0,1-1-433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10T21:18:16.386"/>
    </inkml:context>
    <inkml:brush xml:id="br0">
      <inkml:brushProperty name="width" value="0.2" units="cm"/>
      <inkml:brushProperty name="height" value="0.2" units="cm"/>
      <inkml:brushProperty name="color" value="#E71224"/>
    </inkml:brush>
  </inkml:definitions>
  <inkml:trace contextRef="#ctx0" brushRef="#br0">10 426 7367 0 0,'-1'-1'86'0'0,"0"1"-1"0"0,1-1 1 0 0,-1 1-1 0 0,0-1 1 0 0,1 0-1 0 0,-1 1 1 0 0,1-1-1 0 0,-1 0 1 0 0,1 0-1 0 0,-1 1 0 0 0,1-1 1 0 0,-1 0-1 0 0,1 0 1 0 0,0 0-1 0 0,-1 0 1 0 0,1 0-1 0 0,0 0 1 0 0,0 1-1 0 0,0-1 1 0 0,0 0-1 0 0,0 0 1 0 0,0 0-1 0 0,0 0 0 0 0,0 0 1 0 0,0 0-1 0 0,0 0 1 0 0,0 0-1 0 0,1-1 1 0 0,1 0 23 0 0,1 0-1 0 0,-1 1 1 0 0,1-1 0 0 0,-1 1 0 0 0,1-1 0 0 0,0 1 0 0 0,-1 0 0 0 0,7-1-1 0 0,-9 1-138 0 0,67-27 418 0 0,97-56-1 0 0,-21 9 146 0 0,-81 45-174 0 0,230-96 2066 0 0,-259 115-2177 0 0,1 2 1 0 0,40-5-1 0 0,-12 7-4478 0 0,-29 5-661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10T21:18:39.083"/>
    </inkml:context>
    <inkml:brush xml:id="br0">
      <inkml:brushProperty name="width" value="0.2" units="cm"/>
      <inkml:brushProperty name="height" value="0.2" units="cm"/>
      <inkml:brushProperty name="color" value="#E71224"/>
    </inkml:brush>
  </inkml:definitions>
  <inkml:trace contextRef="#ctx0" brushRef="#br0">278 354 4319 0 0,'-5'-2'81'0'0,"0"1"-1"0"0,-1 0 1 0 0,1 0-1 0 0,-1 1 1 0 0,1-1-1 0 0,0 1 0 0 0,-1 1 1 0 0,1-1-1 0 0,-1 1 1 0 0,1 0-1 0 0,0 0 0 0 0,-1 0 1 0 0,1 1-1 0 0,0 0 1 0 0,0 0-1 0 0,0 0 1 0 0,0 0-1 0 0,-7 6 0 0 0,-1 0 41 0 0,0 1 0 0 0,1 0 0 0 0,0 1-1 0 0,1 1 1 0 0,0 0 0 0 0,0 0-1 0 0,1 1 1 0 0,1 0 0 0 0,0 1-1 0 0,1 0 1 0 0,0 0 0 0 0,1 1-1 0 0,0 0 1 0 0,1 0 0 0 0,1 0 0 0 0,0 1-1 0 0,1 0 1 0 0,1 0 0 0 0,0 0-1 0 0,0 18 1 0 0,3-7 144 0 0,1 1 0 0 0,1-1-1 0 0,1 0 1 0 0,10 37 0 0 0,-9-49-163 0 0,0 0 0 0 0,1 0-1 0 0,1 0 1 0 0,0 0 0 0 0,1-1-1 0 0,0 0 1 0 0,1-1 0 0 0,0 0 0 0 0,16 17-1 0 0,-16-22-62 0 0,-1-1 0 0 0,2 0 0 0 0,-1 0 0 0 0,0-1 0 0 0,1 0 0 0 0,0-1 0 0 0,0 0 0 0 0,1 0-1 0 0,-1-1 1 0 0,1 0 0 0 0,0-1 0 0 0,-1 0 0 0 0,1 0 0 0 0,0-1 0 0 0,0 0 0 0 0,14-1 0 0 0,0-1 115 0 0,0-1 0 0 0,0-1 1 0 0,0-1-1 0 0,0-1 1 0 0,37-14-1 0 0,-34 9 83 0 0,-1-2-1 0 0,-1-2 0 0 0,0 0 0 0 0,-1-1 1 0 0,0-1-1 0 0,-2-2 0 0 0,0 0 0 0 0,-1-1 0 0 0,32-38 1 0 0,-14 10 192 0 0,-3-2 0 0 0,-2-1 1 0 0,41-83-1 0 0,-66 116-354 0 0,-1-1 0 0 0,-1 0 0 0 0,0-1-1 0 0,-1 0 1 0 0,-1 0 0 0 0,-1 0 0 0 0,2-25-1 0 0,-5 28-54 0 0,-1-1 0 0 0,-1 1 0 0 0,0-1 1 0 0,-1 1-1 0 0,-1-1 0 0 0,0 1 0 0 0,-2 0 0 0 0,-11-29 0 0 0,11 31-21 0 0,-2 0 1 0 0,0 0 0 0 0,-1 1-1 0 0,0 0 1 0 0,-1 1-1 0 0,0 0 1 0 0,-1 0-1 0 0,-19-18 1 0 0,24 26 58 0 0,0 0 1 0 0,-1-1 0 0 0,0 2-1 0 0,1-1 1 0 0,-1 1 0 0 0,-1 0-1 0 0,1 0 1 0 0,0 1 0 0 0,-1-1-1 0 0,1 2 1 0 0,-1-1 0 0 0,0 1 0 0 0,1 0-1 0 0,-1 0 1 0 0,0 0 0 0 0,0 1-1 0 0,0 0 1 0 0,0 1 0 0 0,1 0-1 0 0,-1 0 1 0 0,-13 4 0 0 0,4 0 34 0 0,1 2 1 0 0,0 0 0 0 0,1 1-1 0 0,-1 0 1 0 0,1 2-1 0 0,1-1 1 0 0,0 1 0 0 0,0 1-1 0 0,-15 17 1 0 0,-12 17-347 0 0,-42 60 0 0 0,59-73-80 0 0,-102 148-827 0 0,106-149 1044 0 0,1 2-1 0 0,2 0 0 0 0,-23 68 0 0 0,12 0-4723 0 0,16-55-360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10T21:18:40.042"/>
    </inkml:context>
    <inkml:brush xml:id="br0">
      <inkml:brushProperty name="width" value="0.2" units="cm"/>
      <inkml:brushProperty name="height" value="0.2" units="cm"/>
      <inkml:brushProperty name="color" value="#E71224"/>
    </inkml:brush>
  </inkml:definitions>
  <inkml:trace contextRef="#ctx0" brushRef="#br0">1 281 7055 0 0,'20'54'1960'0'0,"27"114"0"0"0,-34-96-1456 0 0,-3 0 0 0 0,0 129 0 0 0,-10-188-437 0 0,1 27 10 0 0,-1-37-35 0 0,0-1 1 0 0,1 1-1 0 0,-1-1 1 0 0,1 0-1 0 0,-1 1 1 0 0,1-1-1 0 0,0 0 1 0 0,0 1-1 0 0,0-1 1 0 0,1 0-1 0 0,-1 0 1 0 0,3 4-1 0 0,-4-6-3 0 0,1 0 0 0 0,-1 0-1 0 0,1 0 1 0 0,0 0 0 0 0,-1 0 0 0 0,1 0-1 0 0,-1 0 1 0 0,1 0 0 0 0,-1 0 0 0 0,1 0-1 0 0,-1 0 1 0 0,1 0 0 0 0,-1-1-1 0 0,1 1 1 0 0,-1 0 0 0 0,1 0 0 0 0,-1-1-1 0 0,0 1 1 0 0,1 0 0 0 0,-1 0-1 0 0,1-1 1 0 0,-1 1 0 0 0,0-1 0 0 0,1 1-1 0 0,-1 0 1 0 0,0-1 0 0 0,1 1 0 0 0,-1-1-1 0 0,0 1 1 0 0,1-1 0 0 0,10-15 758 0 0,92-181 1952 0 0,-69 126-2392 0 0,103-185 3 0 0,-19 39-144 0 0,-106 192-208 0 0,-2 4 15 0 0,1 0-1 0 0,1 0 1 0 0,1 1 0 0 0,0 0-1 0 0,21-22 1 0 0,-60 71-671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10T21:18:40.482"/>
    </inkml:context>
    <inkml:brush xml:id="br0">
      <inkml:brushProperty name="width" value="0.2" units="cm"/>
      <inkml:brushProperty name="height" value="0.2" units="cm"/>
      <inkml:brushProperty name="color" value="#E71224"/>
    </inkml:brush>
  </inkml:definitions>
  <inkml:trace contextRef="#ctx0" brushRef="#br0">7 723 9151 0 0,'28'-2'429'0'0,"-1"-2"0"0"0,1-1 0 0 0,-1-1 0 0 0,0-1 0 0 0,41-17-1 0 0,-56 19-153 0 0,20-6 138 0 0,-1-2 0 0 0,0-1 0 0 0,-1-1-1 0 0,-1-2 1 0 0,39-28 0 0 0,-56 35-272 0 0,1 0 0 0 0,-2-1-1 0 0,1-1 1 0 0,-2 0 0 0 0,1 0 0 0 0,-2-1 0 0 0,1 0-1 0 0,-2-1 1 0 0,0 0 0 0 0,-1 0 0 0 0,0-1 0 0 0,-1 1-1 0 0,6-23 1 0 0,-8 20-48 0 0,0 0 0 0 0,-2 0 0 0 0,0 0-1 0 0,-1 0 1 0 0,-1 0 0 0 0,0 0 0 0 0,-1 0 0 0 0,-6-29-1 0 0,5 36-107 0 0,-1 1 0 0 0,0 1-1 0 0,0-1 1 0 0,-1 0 0 0 0,0 1-1 0 0,0 0 1 0 0,-1 0-1 0 0,0 0 1 0 0,0 0 0 0 0,-1 1-1 0 0,0 0 1 0 0,-1 0 0 0 0,1 1-1 0 0,-1 0 1 0 0,-1 0 0 0 0,1 0-1 0 0,-13-7 1 0 0,9 8-41 0 0,1 1-1 0 0,-1 0 1 0 0,0 0 0 0 0,0 1 0 0 0,-1 0 0 0 0,1 1-1 0 0,-1 1 1 0 0,1 0 0 0 0,-1 0 0 0 0,1 1 0 0 0,-1 0-1 0 0,0 1 1 0 0,1 0 0 0 0,-1 1 0 0 0,1 1 0 0 0,0 0-1 0 0,0 0 1 0 0,0 1 0 0 0,0 0 0 0 0,-10 6 0 0 0,7-3-18 0 0,-1 1 1 0 0,2 1 0 0 0,-1 0-1 0 0,1 0 1 0 0,1 1 0 0 0,-1 1-1 0 0,2 0 1 0 0,0 1 0 0 0,0 0 0 0 0,1 1-1 0 0,0 0 1 0 0,1 0 0 0 0,-13 29-1 0 0,8-6 121 0 0,3 1 0 0 0,1 1 0 0 0,-9 63 0 0 0,17-73 44 0 0,3 73 15 0 0,0-87-96 0 0,1 1-1 0 0,0 0 1 0 0,1 0-1 0 0,1-1 1 0 0,0 1 0 0 0,9 17-1 0 0,-7-19-16 0 0,1-1-1 0 0,1 0 1 0 0,0 0-1 0 0,0-1 1 0 0,2 0-1 0 0,-1-1 0 0 0,1 0 1 0 0,0-1-1 0 0,21 15 1 0 0,-14-13-26 0 0,0-1 1 0 0,1-1-1 0 0,0 0 1 0 0,0-1 0 0 0,1-1-1 0 0,26 5 1 0 0,-13-5-262 0 0,1-2 0 0 0,0-1-1 0 0,0-1 1 0 0,0-2 0 0 0,1-2 0 0 0,-1-1 0 0 0,0-1 0 0 0,34-8 0 0 0,-10-4-4185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10T21:18:40.913"/>
    </inkml:context>
    <inkml:brush xml:id="br0">
      <inkml:brushProperty name="width" value="0.2" units="cm"/>
      <inkml:brushProperty name="height" value="0.2" units="cm"/>
      <inkml:brushProperty name="color" value="#E71224"/>
    </inkml:brush>
  </inkml:definitions>
  <inkml:trace contextRef="#ctx0" brushRef="#br0">20 308 10047 0 0,'-1'8'148'0'0,"2"-1"-1"0"0,-1 1 1 0 0,1-1-1 0 0,0 0 1 0 0,0 0-1 0 0,1 1 1 0 0,2 7 0 0 0,21 48-329 0 0,-16-41 256 0 0,1 3-128 0 0,30 68 50 0 0,9 18 46 0 0,16 29 21 0 0,-59-125-33 0 0,5 9 488 0 0,-2 2 0 0 0,0-1 1 0 0,5 46 1959 0 0,-14-71-2449 0 0,-8-8 877 0 0,-9-14-62 0 0,-2-10-491 0 0,2-1 0 0 0,0-1 0 0 0,-12-42 0 0 0,6 20-170 0 0,8 17-184 0 0,-68-177-17 0 0,71 178 4 0 0,1 0-1 0 0,3-1 1 0 0,-8-69 0 0 0,16 100-14 0 0,-1 0 1 0 0,1-1 0 0 0,1 1 0 0 0,0-1 0 0 0,0 1-1 0 0,0-1 1 0 0,1 1 0 0 0,0 0 0 0 0,1 0 0 0 0,0 0-1 0 0,0 0 1 0 0,1 1 0 0 0,0-1 0 0 0,0 1-1 0 0,1 0 1 0 0,0 0 0 0 0,0 0 0 0 0,0 1 0 0 0,1-1-1 0 0,0 1 1 0 0,0 1 0 0 0,1-1 0 0 0,0 1 0 0 0,0 0-1 0 0,8-4 1 0 0,3 0 109 0 0,0 0-1 0 0,0 1 1 0 0,1 1-1 0 0,0 1 1 0 0,1 0-1 0 0,-1 2 1 0 0,1 0-1 0 0,0 1 1 0 0,0 1-1 0 0,0 1 1 0 0,23 1-1 0 0,21 6-644 0 0,1 2-1 0 0,69 18 0 0 0,21 4-573 0 0,-112-24-174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10T21:18:41.941"/>
    </inkml:context>
    <inkml:brush xml:id="br0">
      <inkml:brushProperty name="width" value="0.2" units="cm"/>
      <inkml:brushProperty name="height" value="0.2" units="cm"/>
      <inkml:brushProperty name="color" value="#E71224"/>
    </inkml:brush>
  </inkml:definitions>
  <inkml:trace contextRef="#ctx0" brushRef="#br0">8 1 10223 0 0,'0'5'196'0'0,"1"-1"-1"0"0,-1 1 1 0 0,1 0 0 0 0,1-1-1 0 0,2 9 1 0 0,5 17-343 0 0,-5-7 80 0 0,5 23 33 0 0,5 36 112 0 0,-8-38 13 0 0,6 56-7 0 0,-7-48 9 0 0,5 55 3 0 0,-7-53 0 0 0,3 54 4 0 0,-4-55 18 0 0,0 51 8 0 0,-2-51 2 0 0,-1 55 24 0 0,-1-55 102 0 0,-4 52 46 0 0,2-56 10 0 0,-7 40-22 0 0,5-48-100 0 0,-8 37-41 0 0,7-40-10 0 0,-9 53-10 0 0,3-2-40 0 0,9-50-31 0 0,2-15-48 0 0,-9 126 5 0 0,11-69-705 0 0,0-64 269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10T21:18:43.105"/>
    </inkml:context>
    <inkml:brush xml:id="br0">
      <inkml:brushProperty name="width" value="0.2" units="cm"/>
      <inkml:brushProperty name="height" value="0.2" units="cm"/>
      <inkml:brushProperty name="color" value="#E71224"/>
    </inkml:brush>
  </inkml:definitions>
  <inkml:trace contextRef="#ctx0" brushRef="#br0">557 1135 5983 0 0,'2'-63'818'0'0,"-1"28"1833"0"0,-2-1 0 0 0,-7-42 0 0 0,-3 28-2600 0 0,10 48-50 0 0,1 0 0 0 0,-1-1 0 0 0,0 1 0 0 0,0 0 0 0 0,0 0 0 0 0,0 0 0 0 0,0 0 0 0 0,0-1 0 0 0,-1 1 0 0 0,1 1 0 0 0,-1-1 0 0 0,1 0 0 0 0,-1 0 0 0 0,0 1 0 0 0,0-1 0 0 0,0 1 0 0 0,0-1 0 0 0,0 1 0 0 0,0 0 0 0 0,0 0 0 0 0,0 0 0 0 0,0 0 0 0 0,-1 0 0 0 0,1 0 0 0 0,0 0 0 0 0,-1 1 0 0 0,1-1 0 0 0,0 1 0 0 0,-1 0 0 0 0,1 0 0 0 0,-1 0 0 0 0,1 0 0 0 0,0 0 0 0 0,-1 0 0 0 0,1 1 0 0 0,-5 1 0 0 0,-4 1-158 0 0,0 0 0 0 0,0 2-1 0 0,0-1 1 0 0,1 1 0 0 0,0 1 0 0 0,-15 10 0 0 0,-4 4-252 0 0,0 2 0 0 0,2 1-1 0 0,1 1 1 0 0,1 1 0 0 0,0 2 0 0 0,3 0 0 0 0,0 1-1 0 0,1 2 1 0 0,2 0 0 0 0,-17 36 0 0 0,-15 55 423 0 0,49-114 164 0 0,-4 15 104 0 0,-17 67 34 0 0,17-67-14 0 0,4-5-78 0 0,-5 57-31 0 0,7-67-136 0 0,-1 0 0 0 0,2 0 0 0 0,-1 0 0 0 0,1 1 0 0 0,0-1 0 0 0,0 0 0 0 0,5 12 0 0 0,-6-17-24 0 0,0-1 0 0 0,1 0 0 0 0,-1 0 0 0 0,1 1 1 0 0,0-1-1 0 0,-1 0 0 0 0,1 0 0 0 0,0 1 0 0 0,0-1 1 0 0,0 0-1 0 0,-1 0 0 0 0,1 0 0 0 0,0 0 0 0 0,0 0 1 0 0,1-1-1 0 0,-1 1 0 0 0,0 0 0 0 0,0 0 0 0 0,0-1 1 0 0,0 1-1 0 0,1-1 0 0 0,-1 1 0 0 0,0-1 0 0 0,1 1 0 0 0,-1-1 1 0 0,0 0-1 0 0,1 1 0 0 0,-1-1 0 0 0,1 0 0 0 0,-1 0 1 0 0,0 0-1 0 0,1 0 0 0 0,-1-1 0 0 0,0 1 0 0 0,3-1 1 0 0,2-2 147 0 0,0 0 1 0 0,-1-1 0 0 0,1 1 0 0 0,-1-1-1 0 0,0-1 1 0 0,0 1 0 0 0,-1-1 0 0 0,1 0-1 0 0,4-7 1 0 0,0 2 99 0 0,19-23 417 0 0,-2-1 0 0 0,29-50 0 0 0,33-82 387 0 0,-72 131-999 0 0,-2-2-1 0 0,-1 0 1 0 0,-2 0 0 0 0,-2-1-1 0 0,-1-1 1 0 0,-2 1 0 0 0,1-49-1 0 0,-16-277-509 0 0,0 222 60 0 0,6 88 237 0 0,-2-97-453 0 0,5 122 491 0 0,2 1 0 0 0,1-1-1 0 0,7-32 1 0 0,-9 57 95 0 0,0-1 50 0 0,0 0 0 0 0,1-1 0 0 0,-1 1 1 0 0,1 0-1 0 0,0 0 0 0 0,0 0 0 0 0,1 1 1 0 0,-1-1-1 0 0,4-4 0 0 0,-4 33 344 0 0,-7 116-602 0 0,3-70 175 0 0,1-29-26 0 0,1 52 26 0 0,2-44-26 0 0,4 51 29 0 0,-2-51-19 0 0,5 44 22 0 0,-2-46-62 0 0,8 47-133 0 0,-6-46-52 0 0,10 49-11 0 0,-9-51-47 0 0,13 45-197 0 0,-9-50-86 0 0,-7-24 439 0 0,3 9-196 0 0,1-1 0 0 0,27 44 0 0 0,-12-31-402 0 0,2-1 0 0 0,1-1 0 0 0,2-2 0 0 0,63 55 0 0 0,-54-58 230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10T21:18:43.677"/>
    </inkml:context>
    <inkml:brush xml:id="br0">
      <inkml:brushProperty name="width" value="0.2" units="cm"/>
      <inkml:brushProperty name="height" value="0.2" units="cm"/>
      <inkml:brushProperty name="color" value="#E71224"/>
    </inkml:brush>
  </inkml:definitions>
  <inkml:trace contextRef="#ctx0" brushRef="#br0">543 74 14279 0 0,'-4'-7'520'0'0,"4"5"-475"0"0,0 0 0 0 0,-1 0 0 0 0,0 1 0 0 0,1-1 0 0 0,-1 0 0 0 0,0 0 0 0 0,0 1 0 0 0,0-1 0 0 0,0 1 1 0 0,0-1-1 0 0,0 1 0 0 0,-1-1 0 0 0,1 1 0 0 0,0 0 0 0 0,-1 0 0 0 0,1 0 0 0 0,-1-1 0 0 0,0 1 0 0 0,1 1 0 0 0,-1-1 0 0 0,0 0 0 0 0,1 0 1 0 0,-4 0-1 0 0,-3-1-25 0 0,1 1 1 0 0,-1-1 0 0 0,1-1 0 0 0,-11-4 0 0 0,-26-7-99 0 0,34 12 24 0 0,0 1 1 0 0,0 0-1 0 0,0 1 0 0 0,0 0 0 0 0,-1 0 1 0 0,1 1-1 0 0,0 1 0 0 0,0 0 0 0 0,0 0 0 0 0,0 1 1 0 0,1 0-1 0 0,-1 1 0 0 0,-9 4 0 0 0,6 0-102 0 0,-1 0-1 0 0,2 1 1 0 0,-1 0-1 0 0,2 1 1 0 0,-1 0-1 0 0,1 1 1 0 0,1 1-1 0 0,-10 12 1 0 0,-7 12-239 0 0,12-11 13 0 0,-21 47 4 0 0,21-34-10 0 0,-12 40-52 0 0,17-39-28 0 0,-5 36-4 0 0,11-39-5 0 0,2 35-23 0 0,4-38-11 0 0,-1-26 490 0 0,1 9-185 0 0,1-1 0 0 0,1 1 0 0 0,0-1-1 0 0,11 26 1 0 0,-13-36 199 0 0,0-1-1 0 0,0 0 0 0 0,0 0 1 0 0,0 0-1 0 0,1-1 1 0 0,0 1-1 0 0,0-1 0 0 0,0 1 1 0 0,0-1-1 0 0,0 0 0 0 0,1 0 1 0 0,0 0-1 0 0,-1-1 1 0 0,1 1-1 0 0,0-1 0 0 0,0 0 1 0 0,0 0-1 0 0,0 0 0 0 0,1-1 1 0 0,-1 1-1 0 0,1-1 1 0 0,-1 0-1 0 0,0-1 0 0 0,8 2 1 0 0,-1-3 357 0 0,-1 0 0 0 0,1 0-1 0 0,-1-1 1 0 0,0 0 0 0 0,0 0 0 0 0,0-1 0 0 0,0-1 0 0 0,0 0 0 0 0,0 0 0 0 0,-1-1 0 0 0,0 0 0 0 0,0-1 0 0 0,0 0 0 0 0,-1 0 0 0 0,0-1-1 0 0,0 0 1 0 0,10-11 0 0 0,0-3 162 0 0,0-1-1 0 0,-2-1 0 0 0,0 0 1 0 0,-1-1-1 0 0,14-34 0 0 0,-22 44-475 0 0,-2 0-1 0 0,0-1 1 0 0,0 0-1 0 0,-2 0 1 0 0,0 0-1 0 0,0 0 1 0 0,-1 0-1 0 0,-1 0 1 0 0,-1 0-1 0 0,0-1 1 0 0,-1 1 0 0 0,0 0-1 0 0,-5-19 1 0 0,-1-4-6 0 0,-3-14-74 0 0,-3-59 0 0 0,11 147-98 0 0,1 0-1 0 0,2 0 0 0 0,6 36 0 0 0,-4-54 121 0 0,1 0-1 0 0,0-1 0 0 0,1 1 0 0 0,1-1 0 0 0,1-1 1 0 0,1 1-1 0 0,18 30 0 0 0,-2-13-220 0 0,1-2 0 0 0,1 0-1 0 0,2-2 1 0 0,1 0 0 0 0,1-3 0 0 0,2 0 0 0 0,61 39 0 0 0,-55-46-1013 0 0,-1-3-58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10T21:18:44.018"/>
    </inkml:context>
    <inkml:brush xml:id="br0">
      <inkml:brushProperty name="width" value="0.2" units="cm"/>
      <inkml:brushProperty name="height" value="0.2" units="cm"/>
      <inkml:brushProperty name="color" value="#E71224"/>
    </inkml:brush>
  </inkml:definitions>
  <inkml:trace contextRef="#ctx0" brushRef="#br0">4 1 8287 0 0,'-2'8'736'0'0,"1"2"-584"0"0,1 1-152 0 0,0-2 0 0 0,0-2 72 0 0,0 4-8 0 0,1 10-64 0 0,1 9 96 0 0,2 9-96 0 0,3 6 0 0 0,3-2 0 0 0,4-4-2520 0 0,2-2-488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10T21:18:44.377"/>
    </inkml:context>
    <inkml:brush xml:id="br0">
      <inkml:brushProperty name="width" value="0.2" units="cm"/>
      <inkml:brushProperty name="height" value="0.2" units="cm"/>
      <inkml:brushProperty name="color" value="#E71224"/>
    </inkml:brush>
  </inkml:definitions>
  <inkml:trace contextRef="#ctx0" brushRef="#br0">1179 715 5527 0 0,'11'1'786'0'0,"3"0"123"0"0,0-1 1 0 0,0-1 0 0 0,0 0-1 0 0,15-4 1 0 0,-1-1-242 0 0,0-2 1 0 0,40-16-1 0 0,-47 16-298 0 0,0-2 1 0 0,-1-1-1 0 0,0 0 1 0 0,0-2-1 0 0,29-24 1 0 0,-41 29-258 0 0,0 1 1 0 0,0-1-1 0 0,-1 0 0 0 0,0-1 0 0 0,0 0 1 0 0,-1 0-1 0 0,-1 0 0 0 0,1-1 1 0 0,-1 1-1 0 0,-1-1 0 0 0,0-1 1 0 0,0 1-1 0 0,-1 0 0 0 0,2-12 1 0 0,-1-26-163 0 0,-2 1 0 0 0,-1-1 0 0 0,-8-53 1 0 0,1-71-308 0 0,10 155 282 0 0,1 27 51 0 0,4 27-63 0 0,-7-24 48 0 0,6 68-173 0 0,-4-6 179 0 0,0-32-48 0 0,7 78 8 0 0,11 345 1 0 0,-31-317 333 0 0,-8 0 0 0 0,-48 203 0 0 0,50-307-32 0 0,5-17-168 0 0,-70 171 390 0 0,62-162-297 0 0,-2-2 1 0 0,-1 0 0 0 0,-2-1 0 0 0,-1-2-1 0 0,-32 34 1 0 0,38-47-74 0 0,-2-1 0 0 0,0-1 1 0 0,0-1-1 0 0,-2 0 0 0 0,0-2 0 0 0,-1-1 1 0 0,0 0-1 0 0,-49 17 0 0 0,28-16 21 0 0,-2-2 0 0 0,0-2-1 0 0,0-2 1 0 0,-1-2 0 0 0,-77-1 0 0 0,53-7-57 0 0,-1-3 0 0 0,1-3 0 0 0,-70-18 1 0 0,98 15-251 0 0,0-1 1 0 0,1-3 0 0 0,0-1-1 0 0,-41-24 1 0 0,-16-19-5407 0 0,57 31 39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12T01:25:40.523"/>
    </inkml:context>
    <inkml:brush xml:id="br0">
      <inkml:brushProperty name="width" value="0.2" units="cm"/>
      <inkml:brushProperty name="height" value="0.2" units="cm"/>
      <inkml:brushProperty name="color" value="#E71224"/>
    </inkml:brush>
  </inkml:definitions>
  <inkml:trace contextRef="#ctx0" brushRef="#br0">1623 0 2303 0 0,'-10'2'634'0'0,"-1"1"0"0"0,1 0 0 0 0,0 1 0 0 0,1-1 0 0 0,-1 2 0 0 0,0 0 0 0 0,1 0 0 0 0,-12 9-1 0 0,-6 7 2207 0 0,-30 31 0 0 0,36-33-4465 0 0,-34 37 1625 0 0,-88 119 0 0 0,89-104 0 0 0,-67 68 0 0 0,-73 71 11 0 0,-84 166 358 0 0,-50 62-218 0 0,290-389-11 0 0,1 2-1 0 0,-35 65 1 0 0,54-83 17 0 0,2 1-1 0 0,1 1 1 0 0,1 1 0 0 0,-15 67 0 0 0,27-95-134 0 0,1-1 1 0 0,0 1 0 0 0,0 0 0 0 0,1 0-1 0 0,0 0 1 0 0,0-1 0 0 0,1 1 0 0 0,0 0-1 0 0,0 0 1 0 0,4 8 0 0 0,-4-11-12 0 0,1-1-1 0 0,0 0 1 0 0,0 0 0 0 0,0 0-1 0 0,1 0 1 0 0,0-1-1 0 0,-1 1 1 0 0,1 0 0 0 0,0-1-1 0 0,1 0 1 0 0,-1 0 0 0 0,1 0-1 0 0,-1 0 1 0 0,1-1 0 0 0,0 1-1 0 0,0-1 1 0 0,0 0 0 0 0,7 3-1 0 0,6 1 10 0 0,1-1 0 0 0,0-1 0 0 0,0 0 0 0 0,31 2 0 0 0,78-4 157 0 0,-81-3-134 0 0,205-4 126 0 0,51 1 152 0 0,-2 23-149 0 0,-242-10-120 0 0,75 21-1 0 0,-104-21-13 0 0,0 1 0 0 0,-1 1 0 0 0,0 1 0 0 0,37 23 0 0 0,-53-27 60 0 0,-1 1 0 0 0,0 0 0 0 0,0 1 0 0 0,-1 0 0 0 0,0 1 0 0 0,-1 0 0 0 0,0 0 0 0 0,-1 1 0 0 0,0 0 0 0 0,-1 1 0 0 0,0 0 0 0 0,-1 0 0 0 0,-1 0 0 0 0,0 1 0 0 0,0-1 0 0 0,4 30 0 0 0,-5-16 111 0 0,-1 0 0 0 0,-1 1 0 0 0,-1-1 0 0 0,-2 1-1 0 0,-1 0 1 0 0,-1-1 0 0 0,-1 0 0 0 0,-8 27 0 0 0,-4 1-11 0 0,-3-1 0 0 0,-2 0-1 0 0,-3-2 1 0 0,-2-1 0 0 0,-2-1-1 0 0,-64 86 1 0 0,-196 269-143 0 0,154-227-635 0 0,-194 201-1 0 0,216-267 281 0 0,28-29 278 0 0,1-9 131 0 0,33-31-68 0 0,46-39-48 0 0,0 0-1 0 0,0-1 1 0 0,0 1-1 0 0,-1-1 1 0 0,1 0-1 0 0,-1 0 0 0 0,0-1 1 0 0,0 0-1 0 0,-6 3 1 0 0,11-5-9 0 0,0 0 1 0 0,0-1-1 0 0,0 1 1 0 0,-1 0-1 0 0,1 0 0 0 0,0 0 1 0 0,0 0-1 0 0,0 0 1 0 0,0 0-1 0 0,-1 0 1 0 0,1 0-1 0 0,0 0 0 0 0,0 0 1 0 0,0-1-1 0 0,0 1 1 0 0,-1 0-1 0 0,1 0 1 0 0,0 0-1 0 0,0 0 0 0 0,0 0 1 0 0,0-1-1 0 0,0 1 1 0 0,0 0-1 0 0,-1 0 1 0 0,1 0-1 0 0,0 0 0 0 0,0-1 1 0 0,0 1-1 0 0,0 0 1 0 0,0 0-1 0 0,0 0 1 0 0,0-1-1 0 0,0 1 1 0 0,0 0-1 0 0,0 0 0 0 0,0 0 1 0 0,0-1-1 0 0,0 1 1 0 0,0 0-1 0 0,0 0 1 0 0,0 0-1 0 0,0-1 0 0 0,0 1 1 0 0,0 0-1 0 0,1 0 1 0 0,-1 0-1 0 0,0 0 1 0 0,0-1-1 0 0,0 1 0 0 0,0 0 1 0 0,0 0-1 0 0,1 0 1 0 0,5-14-900 0 0,-6 13 788 0 0,9-17-797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12T01:25:41.036"/>
    </inkml:context>
    <inkml:brush xml:id="br0">
      <inkml:brushProperty name="width" value="0.2" units="cm"/>
      <inkml:brushProperty name="height" value="0.2" units="cm"/>
      <inkml:brushProperty name="color" value="#E71224"/>
    </inkml:brush>
  </inkml:definitions>
  <inkml:trace contextRef="#ctx0" brushRef="#br0">0 1 16095 0 0,'5'37'321'0'0,"2"0"0"0"0,2-1 1 0 0,0 0-1 0 0,19 41 0 0 0,-9-21-247 0 0,493 1547-202 0 0,-390-1232 997 0 0,10 32-1192 0 0,-102-309-686 0 0,25 90-286 0 0,-47-148 1037 0 0,-1 1-1 0 0,-1 0 1 0 0,0 39-1 0 0,-9-29-4031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12T01:25:41.398"/>
    </inkml:context>
    <inkml:brush xml:id="br0">
      <inkml:brushProperty name="width" value="0.2" units="cm"/>
      <inkml:brushProperty name="height" value="0.2" units="cm"/>
      <inkml:brushProperty name="color" value="#E71224"/>
    </inkml:brush>
  </inkml:definitions>
  <inkml:trace contextRef="#ctx0" brushRef="#br0">94 0 3679 0 0,'-9'12'218'0'0,"2"-2"-55"0"0,0-1 1 0 0,0 1-1 0 0,1 0 1 0 0,0 0-1 0 0,1 1 0 0 0,0 0 1 0 0,1 0-1 0 0,0 0 0 0 0,1 0 1 0 0,-3 19-1 0 0,-10 116 4350 0 0,8 1-3358 0 0,7-45-2418 0 0,5 0 1 0 0,23 136-1 0 0,16-9-1126 0 0,-26-152 1619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12T01:25:41.717"/>
    </inkml:context>
    <inkml:brush xml:id="br0">
      <inkml:brushProperty name="width" value="0.2" units="cm"/>
      <inkml:brushProperty name="height" value="0.2" units="cm"/>
      <inkml:brushProperty name="color" value="#E71224"/>
    </inkml:brush>
  </inkml:definitions>
  <inkml:trace contextRef="#ctx0" brushRef="#br0">379 1805 6159 0 0,'69'90'654'0'0,"-68"-89"-640"0"0,2 3 279 0 0,1 1 0 0 0,1-1 1 0 0,-1 1-1 0 0,1-1 0 0 0,-1 0 0 0 0,1-1 0 0 0,0 1 0 0 0,1-1 0 0 0,-1 0 0 0 0,1 0 1 0 0,7 2-1 0 0,-11-4-233 0 0,9 5 256 0 0,1-1 0 0 0,0-1 0 0 0,0 0 0 0 0,0 0 0 0 0,0-1 0 0 0,1 0 0 0 0,-1-2 0 0 0,1 1 0 0 0,20-1 0 0 0,-22-3-71 0 0,0-1 1 0 0,0 1 0 0 0,0-2 0 0 0,0 0 0 0 0,0 0 0 0 0,-1-1-1 0 0,0 0 1 0 0,0-1 0 0 0,0 0 0 0 0,-1-1 0 0 0,0 0-1 0 0,12-12 1 0 0,5-6 324 0 0,-2-1 0 0 0,35-49 0 0 0,-37 43-396 0 0,-2 0 0 0 0,-1 0 0 0 0,-2-2 0 0 0,-1 0 1 0 0,-2-1-1 0 0,-1-1 0 0 0,-2 0 0 0 0,-1-1 0 0 0,6-49 0 0 0,-6 16-215 0 0,-4 0-1 0 0,-5-135 1 0 0,-4 160-136 0 0,-3 1 0 0 0,-1-1 0 0 0,-2 1 0 0 0,-2 1 0 0 0,-29-72 0 0 0,26 84-36 0 0,-3 1 0 0 0,0 0 0 0 0,-2 2 1 0 0,-1 0-1 0 0,-26-29 0 0 0,-128-119-1521 0 0,117 121 1062 0 0,8 8-716 0 0,-90-68 1 0 0,118 101 1164 0 0,0 0 0 0 0,-1 2 0 0 0,0 0 0 0 0,-1 1 0 0 0,0 2 0 0 0,0 0 0 0 0,-46-10 0 0 0,59 18 384 0 0,0-1-1 0 0,0 1 1 0 0,-1 1-1 0 0,1 0 1 0 0,0 0 0 0 0,0 1-1 0 0,0 1 1 0 0,0-1-1 0 0,0 1 1 0 0,1 1-1 0 0,-1 0 1 0 0,-12 6-1 0 0,16-7-19 0 0,0 2-1 0 0,1-1 1 0 0,-1 1 0 0 0,1 0-1 0 0,-1 0 1 0 0,1 0 0 0 0,0 1-1 0 0,1 0 1 0 0,-1 0 0 0 0,1 0-1 0 0,0 0 1 0 0,0 1 0 0 0,1-1-1 0 0,0 1 1 0 0,0 0 0 0 0,0 0-1 0 0,0 1 1 0 0,1-1 0 0 0,-2 9-1 0 0,1 2-48 0 0,1 1 1 0 0,1-1-1 0 0,0 0 0 0 0,1 1 0 0 0,1-1 0 0 0,1 1 1 0 0,4 19-1 0 0,36 120-193 0 0,-37-143 96 0 0,46 122-1059 0 0,-18-67 404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12T01:25:42.732"/>
    </inkml:context>
    <inkml:brush xml:id="br0">
      <inkml:brushProperty name="width" value="0.2" units="cm"/>
      <inkml:brushProperty name="height" value="0.2" units="cm"/>
      <inkml:brushProperty name="color" value="#E71224"/>
    </inkml:brush>
  </inkml:definitions>
  <inkml:trace contextRef="#ctx0" brushRef="#br0">16 1128 12439 0 0,'-16'4'2717'0'0,"23"15"-550"0"0,-3-10-2397 0 0,94 231-549 0 0,-58-147 756 0 0,16 20-25 0 0,11 9 24 0 0,0 4-24 0 0,-2-3 26 0 0,2-12-21 0 0,1-18 32 0 0,1-10 33 0 0,3-8 79 0 0,-57-60 0 0 0,1-4 27 0 0,84 60 448 0 0,-96-68-254 0 0,9 4 26 0 0,41 20 90 0 0,-46-24-284 0 0,0 0 0 0 0,0 0 1 0 0,0-1-1 0 0,0 0 0 0 0,0 0 0 0 0,1-1 0 0 0,-1 0 0 0 0,1 0 0 0 0,-1-1 0 0 0,1 0 0 0 0,-1-1 0 0 0,0 0 0 0 0,1 0 1 0 0,-1-1-1 0 0,11-3 0 0 0,-4 0 38 0 0,-1-1 0 0 0,0-1 1 0 0,0 0-1 0 0,0-1 0 0 0,-1 0 1 0 0,21-17-1 0 0,-14 9-155 0 0,-2-2 0 0 0,0 0 0 0 0,0-1 0 0 0,-2 0 0 0 0,0-1 0 0 0,-2-1 0 0 0,0-1 0 0 0,-1 0 0 0 0,-1-1 0 0 0,-2 0 0 0 0,0 0 0 0 0,-1-1 0 0 0,-2-1-1 0 0,0 1 1 0 0,-1-1 0 0 0,-2-1 0 0 0,-1 1 0 0 0,0 0 0 0 0,-2-1 0 0 0,-3-26 0 0 0,0 21-66 0 0,-1 1-1 0 0,-2 0 1 0 0,-1 0 0 0 0,-1 0-1 0 0,-1 1 1 0 0,-2 0 0 0 0,-1 1-1 0 0,-19-35 1 0 0,17 38-6 0 0,-61-124-319 0 0,67 132 355 0 0,0-1 0 0 0,2 0 0 0 0,0-1 1 0 0,1 1-1 0 0,1-1 0 0 0,-1-33 0 0 0,4 52 3 0 0,0 0 1 0 0,0-1-1 0 0,0 1 1 0 0,0-1-1 0 0,0 1 1 0 0,0 0-1 0 0,0-1 0 0 0,0 1 1 0 0,0-1-1 0 0,0 1 1 0 0,0 0-1 0 0,0-1 1 0 0,0 1-1 0 0,0-1 1 0 0,0 1-1 0 0,1 0 0 0 0,-1-1 1 0 0,0 1-1 0 0,0 0 1 0 0,1-1-1 0 0,-1 1 1 0 0,0 0-1 0 0,0-1 1 0 0,1 1-1 0 0,-1 0 1 0 0,0 0-1 0 0,1-1 0 0 0,-1 1 1 0 0,0 0-1 0 0,1 0 1 0 0,-1-1-1 0 0,0 1 1 0 0,1 0-1 0 0,-1 0 1 0 0,1 0-1 0 0,0 0 0 0 0,17 6-83 0 0,17 19-175 0 0,-34-24 255 0 0,45 38-276 0 0,-41-35 131 0 0,12 11 10 0 0,77 66-36 0 0,-29-29 18 0 0,-53-41 117 0 0,-5-5 1 0 0,-1 0 0 0 0,1-1 0 0 0,0 0 0 0 0,0 0-1 0 0,12 5 1 0 0,-7-1-8 0 0,-4-4-2 0 0,0 0 1 0 0,0 0 0 0 0,0-1 0 0 0,12 5 0 0 0,46 20-251 0 0,-42-19 215 0 0,1 0 0 0 0,0-1 1 0 0,1-2-1 0 0,0-1 0 0 0,30 4 0 0 0,-31-9 89 0 0,0-1 0 0 0,0-1 0 0 0,42-7 0 0 0,-56 6 76 0 0,0-1 0 0 0,0 0 0 0 0,0-1 0 0 0,-1 0 0 0 0,0-1 0 0 0,0 0 0 0 0,0-1 0 0 0,0 0 0 0 0,-1 0 0 0 0,13-12 1 0 0,-10 7 22 0 0,-1-1 1 0 0,0 0 0 0 0,0-1-1 0 0,-1-1 1 0 0,-1 1 0 0 0,0-1-1 0 0,-1-1 1 0 0,-1 1 0 0 0,6-18 0 0 0,-6 11-27 0 0,0-1 0 0 0,-2 1 1 0 0,-1-1-1 0 0,0 0 0 0 0,-2-1 1 0 0,0-23-1 0 0,-4 2-3 0 0,-2 1-1 0 0,-2 0 1 0 0,-1 1 0 0 0,-3-1 0 0 0,-1 2-1 0 0,-25-63 1 0 0,8 40-93 0 0,-3 0 1 0 0,-2 2-1 0 0,-3 2 0 0 0,-3 1 1 0 0,-79-94-1 0 0,-147-155-135 0 0,239 279 155 0 0,6 5 161 0 0,-2 1 1 0 0,-28-24-1 0 0,49 46-165 0 0,0-1 0 0 0,-1 1 0 0 0,1 0 0 0 0,-1 0 0 0 0,1 1 0 0 0,-1-1 0 0 0,0 0 0 0 0,1 0 0 0 0,-1 1 0 0 0,0-1 0 0 0,1 1 0 0 0,-1-1 0 0 0,0 1 0 0 0,0 0 0 0 0,-3 0 0 0 0,4 0-2 0 0,0 0 0 0 0,0 0 1 0 0,-1 1-1 0 0,1-1 0 0 0,0 1 0 0 0,0-1 0 0 0,0 1 1 0 0,0 0-1 0 0,0-1 0 0 0,0 1 0 0 0,-1 0 0 0 0,2 0 1 0 0,-1-1-1 0 0,0 1 0 0 0,0 0 0 0 0,-2 2 0 0 0,-10 23-1820 0 0,5 2-3654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12T01:25:43.761"/>
    </inkml:context>
    <inkml:brush xml:id="br0">
      <inkml:brushProperty name="width" value="0.2" units="cm"/>
      <inkml:brushProperty name="height" value="0.2" units="cm"/>
      <inkml:brushProperty name="color" value="#E71224"/>
    </inkml:brush>
  </inkml:definitions>
  <inkml:trace contextRef="#ctx0" brushRef="#br0">1 1 5063 0 0,'0'18'119'0'0,"1"0"-1"0"0,0 0 0 0 0,2 0 0 0 0,5 22 1 0 0,10 12 1781 0 0,7 5 3770 0 0,107 225-1828 0 0,210 367-3448 0 0,-171-297-355 0 0,-27 13 478 0 0,-132-333-399 0 0,61 171 701 0 0,-103-270-1611 0 0,17 34-3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12T01:25:44.207"/>
    </inkml:context>
    <inkml:brush xml:id="br0">
      <inkml:brushProperty name="width" value="0.2" units="cm"/>
      <inkml:brushProperty name="height" value="0.2" units="cm"/>
      <inkml:brushProperty name="color" value="#E71224"/>
    </inkml:brush>
  </inkml:definitions>
  <inkml:trace contextRef="#ctx0" brushRef="#br0">1 466 7367 0 0,'1'-4'179'0'0,"0"-1"0"0"0,0 1-1 0 0,0-1 1 0 0,1 1 0 0 0,-1 0-1 0 0,1-1 1 0 0,0 1 0 0 0,1 0-1 0 0,-1 0 1 0 0,1 0 0 0 0,0 1-1 0 0,0-1 1 0 0,0 1 0 0 0,7-7-1 0 0,53-51 5101 0 0,30-25-3364 0 0,-47 50-1701 0 0,2 3 0 0 0,1 2 0 0 0,71-34 1 0 0,-85 49-149 0 0,0 2 1 0 0,1 1 0 0 0,0 2 0 0 0,1 2 0 0 0,0 1 0 0 0,46-4 0 0 0,-24 9-2 0 0,-23 4-1 0 0,81 12-10 0 0,-90-8-51 0 0,1 1 1 0 0,41 16-1 0 0,30 21-23 0 0,-59-19-73 0 0,8 8 38 0 0,-1 3 1 0 0,-2 2-1 0 0,44 46 0 0 0,-51-37 25 0 0,-2 2-1 0 0,-2 2 1 0 0,-2 1-1 0 0,33 73 1 0 0,75 230 22 0 0,-103-237 292 0 0,-6 1-1 0 0,-4 1 0 0 0,19 210 1 0 0,-42-226 190 0 0,-4-1 1 0 0,-5 1 0 0 0,-19 107-1 0 0,-90 295 527 0 0,76-387-738 0 0,-4-1 0 0 0,-75 142-1 0 0,98-224-255 0 0,0-2-1 0 0,-2 0 1 0 0,-2-2-1 0 0,-1 0 0 0 0,-33 32 1 0 0,25-33-838 0 0,-1 0 0 0 0,-1-3-1 0 0,-2 0 1 0 0,-49 26 0 0 0,37-27-1029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12T01:25:44.862"/>
    </inkml:context>
    <inkml:brush xml:id="br0">
      <inkml:brushProperty name="width" value="0.2" units="cm"/>
      <inkml:brushProperty name="height" value="0.2" units="cm"/>
      <inkml:brushProperty name="color" value="#E71224"/>
    </inkml:brush>
  </inkml:definitions>
  <inkml:trace contextRef="#ctx0" brushRef="#br0">258 217 11975 0 0,'-2'4'185'0'0,"0"-1"0"0"0,0 0 0 0 0,0 1 0 0 0,0 0 0 0 0,0-1 0 0 0,1 1 0 0 0,0 0 1 0 0,0 0-1 0 0,0 0 0 0 0,0 0 0 0 0,0 0 0 0 0,1 0 0 0 0,0 5 0 0 0,-3 16 690 0 0,-11 69-777 0 0,4 1 1 0 0,4 0 0 0 0,5 1-1 0 0,12 109 1 0 0,8-84-22 0 0,68 227-1 0 0,-77-316 23 0 0,1 0 0 0 0,2 0 0 0 0,2-1 0 0 0,23 38 0 0 0,-28-52-72 0 0,1-2 1 0 0,1 1 0 0 0,0-2 0 0 0,1 0 0 0 0,1 0 0 0 0,0-1 0 0 0,0 0 0 0 0,1-2 0 0 0,19 12 0 0 0,-30-21 3 0 0,-1 0 1 0 0,1 0-1 0 0,0-1 1 0 0,0 0-1 0 0,-1 1 1 0 0,1-1-1 0 0,0 0 0 0 0,0-1 1 0 0,0 1-1 0 0,1-1 1 0 0,-1 0-1 0 0,0 0 1 0 0,0 0-1 0 0,0 0 1 0 0,5-2-1 0 0,-4 1 52 0 0,1-1-1 0 0,0 0 0 0 0,-1 0 0 0 0,0-1 0 0 0,1 0 0 0 0,-1 0 0 0 0,0 0 0 0 0,0 0 0 0 0,6-7 1 0 0,1-2 160 0 0,0-1 0 0 0,-1 0 0 0 0,0-1 0 0 0,-1 0 0 0 0,-1-1 0 0 0,10-19 0 0 0,-4 3 20 0 0,-3 0 0 0 0,0-1 0 0 0,-2 0 0 0 0,-1-1 0 0 0,-2 0 0 0 0,5-53 0 0 0,-9 35-190 0 0,-1 1 0 0 0,-3-1 0 0 0,-13-87 0 0 0,6 97-116 0 0,-2 0-1 0 0,-2 0 0 0 0,-25-60 0 0 0,10 43-325 0 0,-55-90 0 0 0,33 77-412 0 0,-3 2 0 0 0,-3 2-1 0 0,-3 3 1 0 0,-2 2 0 0 0,-110-85-1 0 0,155 135 756 0 0,-48-35-553 0 0,57 43 651 0 0,0 1 0 0 0,0-1-1 0 0,-1 1 1 0 0,1 1 0 0 0,-1-1-1 0 0,0 1 1 0 0,0 0 0 0 0,-9-1-1 0 0,13 3 1 0 0,1 0 0 0 0,-1 0 1 0 0,1 0-1 0 0,0 0 0 0 0,-1 1 0 0 0,1-1 0 0 0,0 1 0 0 0,0 0 0 0 0,-1 0 0 0 0,1 0 0 0 0,0 0 0 0 0,0 0 0 0 0,0 0 0 0 0,0 0 1 0 0,0 1-1 0 0,0-1 0 0 0,1 1 0 0 0,-1-1 0 0 0,0 1 0 0 0,1 0 0 0 0,-1 0 0 0 0,1 0 0 0 0,0 0 0 0 0,-1 0 0 0 0,1 0 0 0 0,0 0 1 0 0,0 0-1 0 0,0 0 0 0 0,0 4 0 0 0,-3 5 76 0 0,1-1 1 0 0,0 1-1 0 0,1 1 1 0 0,-1 19 0 0 0,2 3-291 0 0,2 0 0 0 0,2 0 1 0 0,1 0-1 0 0,2 0 1 0 0,1-1-1 0 0,1 0 0 0 0,2 0 1 0 0,1-1-1 0 0,25 49 1 0 0,-11-35-934 0 0,4-1-48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12T01:25:45.750"/>
    </inkml:context>
    <inkml:brush xml:id="br0">
      <inkml:brushProperty name="width" value="0.2" units="cm"/>
      <inkml:brushProperty name="height" value="0.2" units="cm"/>
      <inkml:brushProperty name="color" value="#E71224"/>
    </inkml:brush>
  </inkml:definitions>
  <inkml:trace contextRef="#ctx0" brushRef="#br0">34 515 14111 0 0,'-6'-5'456'0'0,"4"4"-340"0"0,0-1 1 0 0,1 1 0 0 0,-1-1-1 0 0,0 1 1 0 0,0 0 0 0 0,0 0-1 0 0,0-1 1 0 0,0 2 0 0 0,0-1-1 0 0,-3-1 1 0 0,5 2-97 0 0,0 0-1 0 0,-1 0 1 0 0,1 0 0 0 0,0 1-1 0 0,0-1 1 0 0,0 0 0 0 0,-1 0-1 0 0,1 0 1 0 0,0 0 0 0 0,0 1-1 0 0,-1-1 1 0 0,1 0 0 0 0,0 0 0 0 0,0 1-1 0 0,0-1 1 0 0,0 0 0 0 0,0 0-1 0 0,0 1 1 0 0,-1-1 0 0 0,1 0-1 0 0,0 1 1 0 0,0-1 0 0 0,0 0-1 0 0,0 0 1 0 0,0 1 0 0 0,0-1-1 0 0,0 0 1 0 0,0 1 0 0 0,0-1 0 0 0,0 0-1 0 0,0 1 1 0 0,0-1 0 0 0,0 0-1 0 0,1 0 1 0 0,-1 1 0 0 0,0-1-1 0 0,0 1 1 0 0,4 14-57 0 0,-3-13 81 0 0,54 166-10 0 0,-40-131-54 0 0,2 0 1 0 0,29 49 0 0 0,6-5 2 0 0,103 181-20 0 0,132 205 1071 0 0,-236-399-488 0 0,-31-46-252 0 0,20 14 8 0 0,-30-27 2 0 0,3 0-4 0 0,41 28-17 0 0,-41-27-10 0 0,-1-6-1 0 0,36 13-13 0 0,-36-13-58 0 0,-1-5-29 0 0,-8 1-168 0 0,6 0 24 0 0,0-1 0 0 0,0 0-1 0 0,0 0 1 0 0,0-1 0 0 0,0 0-1 0 0,0 0 1 0 0,-1-1 0 0 0,1 0-1 0 0,-1-1 1 0 0,0 0 0 0 0,14-8-1 0 0,-13 3 66 0 0,1-1-1 0 0,-2 0 1 0 0,1 0 0 0 0,-1 0-1 0 0,-1-1 1 0 0,0-1 0 0 0,-1 1-1 0 0,0-1 1 0 0,-1 0 0 0 0,0 0-1 0 0,0 0 1 0 0,-2-1 0 0 0,1 0-1 0 0,2-22 1 0 0,-1-10 165 0 0,-2-1 0 0 0,-5-85 0 0 0,-4 66-182 0 0,-2-1-1 0 0,-27-100 0 0 0,-52-123-538 0 0,85 283 440 0 0,-4-10-18 0 0,-9-29-242 0 0,1-2 0 0 0,-13-79 0 0 0,27 124 289 0 0,0 0 1 0 0,-1-1 0 0 0,1 1 0 0 0,0 0-1 0 0,0 0 1 0 0,1 0 0 0 0,-1-1 0 0 0,0 1-1 0 0,1 0 1 0 0,-1 0 0 0 0,2-3 0 0 0,-2 5-4 0 0,0 0 0 0 0,0 0 0 0 0,1-1 0 0 0,-1 1 0 0 0,0 0 0 0 0,0 0 0 0 0,0 0 0 0 0,1 0 0 0 0,-1-1 0 0 0,0 1 1 0 0,0 0-1 0 0,0 0 0 0 0,1 0 0 0 0,-1 0 0 0 0,0 0 0 0 0,1-1 0 0 0,-1 1 0 0 0,0 0 0 0 0,0 0 0 0 0,1 0 0 0 0,-1 0 0 0 0,0 0 0 0 0,0 0 1 0 0,1 0-1 0 0,-1 0 0 0 0,0 0 0 0 0,1 0 0 0 0,-1 0 0 0 0,0 0 0 0 0,1 1 0 0 0,12 9-102 0 0,12 19-78 0 0,28 42 1 0 0,-25-31 37 0 0,20 26-164 0 0,7 9 66 0 0,8 6 90 0 0,88 127-37 0 0,-137-186 120 0 0,34 43 48 0 0,-34-46 16 0 0,28 25 0 0 0,-33-35 0 0 0,2 0 0 0 0,-1-1 0 0 0,1 0 0 0 0,14 7 0 0 0,-5-5 6 0 0,1 0-1 0 0,32 9 0 0 0,32 2 70 0 0,-56-18 8 0 0,-16-2-44 0 0,-4-1 11 0 0,0 0 1 0 0,-1 0-1 0 0,1 0 1 0 0,13-4 0 0 0,-8 4 3 0 0,-8-1-13 0 0,1 1-1 0 0,-1-1 1 0 0,1 0 0 0 0,0 0-1 0 0,-1-1 1 0 0,9-3-1 0 0,-5 2 34 0 0,0 0-1 0 0,0-1 1 0 0,-1 0-1 0 0,0 0 1 0 0,0-1-1 0 0,0-1 1 0 0,15-11-1 0 0,-15 8 69 0 0,1-1-1 0 0,-2-1 1 0 0,1 1-1 0 0,-1-1 1 0 0,-1-1-1 0 0,0 1 1 0 0,-1-1-1 0 0,8-19 1 0 0,-8 12 55 0 0,0-1 0 0 0,-1 0 0 0 0,-1 0 0 0 0,4-41 0 0 0,-8 17 17 0 0,-1-1-1 0 0,-2 1 1 0 0,-2 0-1 0 0,-17-65 1 0 0,11 60-170 0 0,-4 1 1 0 0,-1 0-1 0 0,-31-64 1 0 0,30 80-55 0 0,-1 0 0 0 0,-2 1 0 0 0,-1 1 0 0 0,-1 1 0 0 0,-38-37 0 0 0,-33-22-856 0 0,-196-139-1 0 0,287 225 855 0 0,0 0 1 0 0,-1 1-1 0 0,1-1 0 0 0,-1 1 0 0 0,1-1 0 0 0,-1 1 1 0 0,0 0-1 0 0,1 0 0 0 0,-1 0 0 0 0,0 0 1 0 0,0 1-1 0 0,0-1 0 0 0,0 1 0 0 0,0 0 0 0 0,0-1 1 0 0,1 1-1 0 0,-5 1 0 0 0,7 0 10 0 0,-1-1 1 0 0,1 1-1 0 0,-1 0 0 0 0,1-1 0 0 0,-1 1 0 0 0,1 0 1 0 0,0 0-1 0 0,-1 0 0 0 0,1-1 0 0 0,0 1 0 0 0,0 0 1 0 0,-1 0-1 0 0,1 0 0 0 0,0 0 0 0 0,0-1 0 0 0,0 1 1 0 0,0 0-1 0 0,0 0 0 0 0,0 0 0 0 0,0 0 0 0 0,1 0 1 0 0,-1-1-1 0 0,0 1 0 0 0,0 0 0 0 0,1 0 0 0 0,-1 0 1 0 0,0 0-1 0 0,1-1 0 0 0,0 2 0 0 0,11 24-891 0 0,-3-12-740 0 0,25 32 161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12T01:25:46.631"/>
    </inkml:context>
    <inkml:brush xml:id="br0">
      <inkml:brushProperty name="width" value="0.2" units="cm"/>
      <inkml:brushProperty name="height" value="0.2" units="cm"/>
      <inkml:brushProperty name="color" value="#E71224"/>
    </inkml:brush>
  </inkml:definitions>
  <inkml:trace contextRef="#ctx0" brushRef="#br0">187 738 17503 0 0,'-12'0'453'0'0,"1"-1"-1"0"0,-1-1 0 0 0,1 0 1 0 0,0 0-1 0 0,0-1 0 0 0,0-1 1 0 0,-17-7-1 0 0,22 8-485 0 0,1 1 1 0 0,-1-1-1 0 0,1 0 0 0 0,0 0 0 0 0,0-1 1 0 0,0 1-1 0 0,1-1 0 0 0,-1 0 1 0 0,1-1-1 0 0,0 1 0 0 0,0-1 0 0 0,0 0 1 0 0,1 0-1 0 0,0 0 0 0 0,0 0 1 0 0,-3-7-1 0 0,6 11 3 0 0,-1 0 1 0 0,1 0-1 0 0,0 0 0 0 0,-1 0 1 0 0,1 0-1 0 0,0 0 0 0 0,0 0 1 0 0,0 0-1 0 0,0 0 0 0 0,0 0 1 0 0,0 0-1 0 0,0-1 0 0 0,0 1 1 0 0,0 0-1 0 0,0 0 0 0 0,1 0 1 0 0,-1 0-1 0 0,0 0 0 0 0,1 0 1 0 0,-1 0-1 0 0,1 0 0 0 0,-1 0 1 0 0,1 0-1 0 0,0 1 0 0 0,-1-1 1 0 0,1 0-1 0 0,1-1 0 0 0,0 1 25 0 0,0 0-1 0 0,0 1 1 0 0,0-1-1 0 0,0 1 0 0 0,0-1 1 0 0,0 1-1 0 0,0 0 1 0 0,0 0-1 0 0,0 0 0 0 0,0 0 1 0 0,0 0-1 0 0,0 0 1 0 0,0 1-1 0 0,0-1 0 0 0,0 1 1 0 0,0-1-1 0 0,0 1 1 0 0,0 0-1 0 0,0 0 0 0 0,4 2 1 0 0,-4-2 105 0 0,2 3-68 0 0,0 0-1 0 0,0 0 1 0 0,0 0 0 0 0,1-1 0 0 0,0 1-1 0 0,8 3 1 0 0,-6-2 10 0 0,1-1 0 0 0,-1 1 0 0 0,0 1 0 0 0,0-1 0 0 0,10 12 1 0 0,42 40 389 0 0,13 12 20 0 0,-2 5-115 0 0,-56-60-286 0 0,-1-1 29 0 0,-1 1 0 0 0,14 20 0 0 0,20 27 4 0 0,1 1 4 0 0,-11-19-8 0 0,14 13-3 0 0,-41-46 40 0 0,-1-3-64 0 0,27 21-26 0 0,-27-24 337 0 0,-8-10-159 0 0,-8-12 36 0 0,7 16-159 0 0,-175-312 1350 0 0,62 122-1540 0 0,83 134 4 0 0,-32-84 0 0 0,55 122 47 0 0,1-1 0 0 0,1 0-1 0 0,1-1 1 0 0,1 0 0 0 0,1 1-1 0 0,-1-44 1 0 0,5 53 41 0 0,-1 1 0 0 0,2 0 0 0 0,0-1 0 0 0,0 1 1 0 0,1 0-1 0 0,0 0 0 0 0,1 0 0 0 0,1 0 0 0 0,-1 1 0 0 0,2 0 0 0 0,-1 0 0 0 0,1 0 0 0 0,1 0 0 0 0,0 1 0 0 0,9-9 0 0 0,-3 5 37 0 0,0 1-1 0 0,1 0 1 0 0,1 1 0 0 0,0 0-1 0 0,0 1 1 0 0,1 1 0 0 0,0 1-1 0 0,1 0 1 0 0,0 1 0 0 0,0 1-1 0 0,0 0 1 0 0,1 1 0 0 0,0 1-1 0 0,0 1 1 0 0,26-1 0 0 0,17 6 21 0 0,41 15-31 0 0,13 15-11 0 0,-21 2 11 0 0,-58-18 31 0 0,51 28-31 0 0,16 17-11 0 0,4 15 0 0 0,-102-72 0 0 0,161 132 53 0 0,-17 14 10 0 0,-89-87 10 0 0,-3-4-51 0 0,4-1 20 0 0,-18-23-42 0 0,-35-29-64 0 0,1 0-53 0 0,26 17-12 0 0,-26-17-198 0 0,28-16-3857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12T01:25:47.146"/>
    </inkml:context>
    <inkml:brush xml:id="br0">
      <inkml:brushProperty name="width" value="0.2" units="cm"/>
      <inkml:brushProperty name="height" value="0.2" units="cm"/>
      <inkml:brushProperty name="color" value="#E71224"/>
    </inkml:brush>
  </inkml:definitions>
  <inkml:trace contextRef="#ctx0" brushRef="#br0">1 0 12895 0 0,'2'1'80'0'0,"-1"0"-1"0"0,1 0 0 0 0,0-1 0 0 0,0 1 0 0 0,0 1 1 0 0,-1-1-1 0 0,1 0 0 0 0,0 0 0 0 0,-1 0 0 0 0,1 1 1 0 0,-1-1-1 0 0,1 1 0 0 0,-1 0 0 0 0,0-1 0 0 0,0 1 1 0 0,2 3-1 0 0,6 7 1374 0 0,11 8-130 0 0,22 30-1 0 0,-15-17-749 0 0,359 460 1497 0 0,-198-236-2015 0 0,36 55-46 0 0,-210-294-11 0 0,21 39-98 0 0,20 37-182 0 0,-46-80 228 0 0,-2-4-39 0 0,-1 0-1 0 0,0 0 1 0 0,7 18-1 0 0,5 13-199 0 0,-13-31-10 0 0,-2 2-25 0 0,9 35-101 0 0,-12-45 356 0 0,1 1-1 0 0,-1-1 1 0 0,1 1 0 0 0,-1-1 0 0 0,0 1-1 0 0,0 0 1 0 0,0-1 0 0 0,0 1 0 0 0,0-1-1 0 0,-1 1 1 0 0,1 0 0 0 0,-1-1 0 0 0,-1 4-1 0 0,2-5-18 0 0,-1 0 0 0 0,1-1 0 0 0,-1 1 0 0 0,1 0 0 0 0,-1-1-1 0 0,0 1 1 0 0,1 0 0 0 0,-1-1 0 0 0,0 1 0 0 0,0-1 0 0 0,1 1-1 0 0,-1-1 1 0 0,0 1 0 0 0,0-1 0 0 0,0 0 0 0 0,0 1 0 0 0,0-1-1 0 0,1 0 1 0 0,-1 0 0 0 0,0 1 0 0 0,0-1 0 0 0,0 0 0 0 0,0 0-1 0 0,-1 0 1 0 0,-2-1-218 0 0,0 0 0 0 0,-1 0 0 0 0,1 0 0 0 0,0 0 0 0 0,0-1 0 0 0,0 1 0 0 0,0-1 1 0 0,1 0-1 0 0,-1 0 0 0 0,0-1 0 0 0,-5-4 0 0 0,-3-5-1134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12T01:25:47.518"/>
    </inkml:context>
    <inkml:brush xml:id="br0">
      <inkml:brushProperty name="width" value="0.2" units="cm"/>
      <inkml:brushProperty name="height" value="0.2" units="cm"/>
      <inkml:brushProperty name="color" value="#E71224"/>
    </inkml:brush>
  </inkml:definitions>
  <inkml:trace contextRef="#ctx0" brushRef="#br0">23 52 25343 0 0,'-9'-11'2472'0'0,"4"7"-2200"0"0,3 0-272 0 0,0-1 0 0 0,2 3 0 0 0,0-3-128 0 0,-1-3-88 0 0,-2-5-8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0F7932-3EBA-4CDF-9C92-65F985882241}" type="datetimeFigureOut">
              <a:rPr lang="en-US" smtClean="0"/>
              <a:t>7/12/2025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388DD2-5627-4A8D-BC19-69FAF60EC182}" type="slidenum">
              <a:rPr lang="en-US" smtClean="0"/>
              <a:t>‹#›</a:t>
            </a:fld>
            <a:endParaRPr lang="en-US"/>
          </a:p>
        </p:txBody>
      </p:sp>
    </p:spTree>
    <p:extLst>
      <p:ext uri="{BB962C8B-B14F-4D97-AF65-F5344CB8AC3E}">
        <p14:creationId xmlns:p14="http://schemas.microsoft.com/office/powerpoint/2010/main" val="1987958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388DD2-5627-4A8D-BC19-69FAF60EC182}" type="slidenum">
              <a:rPr lang="en-US" smtClean="0"/>
              <a:t>1</a:t>
            </a:fld>
            <a:endParaRPr lang="en-US"/>
          </a:p>
        </p:txBody>
      </p:sp>
    </p:spTree>
    <p:extLst>
      <p:ext uri="{BB962C8B-B14F-4D97-AF65-F5344CB8AC3E}">
        <p14:creationId xmlns:p14="http://schemas.microsoft.com/office/powerpoint/2010/main" val="3817669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2</a:t>
            </a:fld>
            <a:endParaRPr lang="en-US"/>
          </a:p>
        </p:txBody>
      </p:sp>
    </p:spTree>
    <p:extLst>
      <p:ext uri="{BB962C8B-B14F-4D97-AF65-F5344CB8AC3E}">
        <p14:creationId xmlns:p14="http://schemas.microsoft.com/office/powerpoint/2010/main" val="2816249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48F7C8-D674-40BF-B8DF-A0EEAC19D4E4}" type="slidenum">
              <a:rPr lang="en-US" smtClean="0"/>
              <a:pPr/>
              <a:t>3</a:t>
            </a:fld>
            <a:endParaRPr lang="en-US"/>
          </a:p>
        </p:txBody>
      </p:sp>
    </p:spTree>
    <p:extLst>
      <p:ext uri="{BB962C8B-B14F-4D97-AF65-F5344CB8AC3E}">
        <p14:creationId xmlns:p14="http://schemas.microsoft.com/office/powerpoint/2010/main" val="1133938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F2B1B-F387-9295-05EA-50304743D2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471A38-68C3-08C6-39FB-C99A9DD051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5CB7C5-1377-DF8B-8D46-F3CEE867CF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E9B45D-B470-C04C-4319-5FB912F6B923}"/>
              </a:ext>
            </a:extLst>
          </p:cNvPr>
          <p:cNvSpPr>
            <a:spLocks noGrp="1"/>
          </p:cNvSpPr>
          <p:nvPr>
            <p:ph type="sldNum" sz="quarter" idx="5"/>
          </p:nvPr>
        </p:nvSpPr>
        <p:spPr/>
        <p:txBody>
          <a:bodyPr/>
          <a:lstStyle/>
          <a:p>
            <a:fld id="{1C48F7C8-D674-40BF-B8DF-A0EEAC19D4E4}" type="slidenum">
              <a:rPr lang="en-US" smtClean="0"/>
              <a:pPr/>
              <a:t>4</a:t>
            </a:fld>
            <a:endParaRPr lang="en-US"/>
          </a:p>
        </p:txBody>
      </p:sp>
    </p:spTree>
    <p:extLst>
      <p:ext uri="{BB962C8B-B14F-4D97-AF65-F5344CB8AC3E}">
        <p14:creationId xmlns:p14="http://schemas.microsoft.com/office/powerpoint/2010/main" val="3859740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5</a:t>
            </a:fld>
            <a:endParaRPr lang="en-US"/>
          </a:p>
        </p:txBody>
      </p:sp>
    </p:spTree>
    <p:extLst>
      <p:ext uri="{BB962C8B-B14F-4D97-AF65-F5344CB8AC3E}">
        <p14:creationId xmlns:p14="http://schemas.microsoft.com/office/powerpoint/2010/main" val="3259131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80969B-A43D-4884-8821-BC78C5608CBE}" type="slidenum">
              <a:rPr lang="en-US" smtClean="0"/>
              <a:t>6</a:t>
            </a:fld>
            <a:endParaRPr lang="en-US"/>
          </a:p>
        </p:txBody>
      </p:sp>
    </p:spTree>
    <p:extLst>
      <p:ext uri="{BB962C8B-B14F-4D97-AF65-F5344CB8AC3E}">
        <p14:creationId xmlns:p14="http://schemas.microsoft.com/office/powerpoint/2010/main" val="1683639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32688"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2688"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32688" rtl="0" eaLnBrk="1" fontAlgn="auto" latinLnBrk="0" hangingPunct="1">
                <a:lnSpc>
                  <a:spcPct val="100000"/>
                </a:lnSpc>
                <a:spcBef>
                  <a:spcPts val="0"/>
                </a:spcBef>
                <a:spcAft>
                  <a:spcPts val="0"/>
                </a:spcAft>
                <a:buClrTx/>
                <a:buSzTx/>
                <a:buFontTx/>
                <a:buNone/>
                <a:tabLst/>
                <a:defRPr/>
              </a:pPr>
              <a:t>7/12/2025 7:44 PM</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2688"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32688"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4613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8</a:t>
            </a:fld>
            <a:endParaRPr lang="en-US"/>
          </a:p>
        </p:txBody>
      </p:sp>
    </p:spTree>
    <p:extLst>
      <p:ext uri="{BB962C8B-B14F-4D97-AF65-F5344CB8AC3E}">
        <p14:creationId xmlns:p14="http://schemas.microsoft.com/office/powerpoint/2010/main" val="739745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9</a:t>
            </a:fld>
            <a:endParaRPr lang="en-US"/>
          </a:p>
        </p:txBody>
      </p:sp>
    </p:spTree>
    <p:extLst>
      <p:ext uri="{BB962C8B-B14F-4D97-AF65-F5344CB8AC3E}">
        <p14:creationId xmlns:p14="http://schemas.microsoft.com/office/powerpoint/2010/main" val="2720560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10</a:t>
            </a:fld>
            <a:endParaRPr lang="en-US"/>
          </a:p>
        </p:txBody>
      </p:sp>
    </p:spTree>
    <p:extLst>
      <p:ext uri="{BB962C8B-B14F-4D97-AF65-F5344CB8AC3E}">
        <p14:creationId xmlns:p14="http://schemas.microsoft.com/office/powerpoint/2010/main" val="1444659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11</a:t>
            </a:fld>
            <a:endParaRPr lang="en-US"/>
          </a:p>
        </p:txBody>
      </p:sp>
    </p:spTree>
    <p:extLst>
      <p:ext uri="{BB962C8B-B14F-4D97-AF65-F5344CB8AC3E}">
        <p14:creationId xmlns:p14="http://schemas.microsoft.com/office/powerpoint/2010/main" val="4226629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12</a:t>
            </a:fld>
            <a:endParaRPr lang="en-US"/>
          </a:p>
        </p:txBody>
      </p:sp>
    </p:spTree>
    <p:extLst>
      <p:ext uri="{BB962C8B-B14F-4D97-AF65-F5344CB8AC3E}">
        <p14:creationId xmlns:p14="http://schemas.microsoft.com/office/powerpoint/2010/main" val="4067246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13</a:t>
            </a:fld>
            <a:endParaRPr lang="en-US"/>
          </a:p>
        </p:txBody>
      </p:sp>
    </p:spTree>
    <p:extLst>
      <p:ext uri="{BB962C8B-B14F-4D97-AF65-F5344CB8AC3E}">
        <p14:creationId xmlns:p14="http://schemas.microsoft.com/office/powerpoint/2010/main" val="3323401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14</a:t>
            </a:fld>
            <a:endParaRPr lang="en-US"/>
          </a:p>
        </p:txBody>
      </p:sp>
    </p:spTree>
    <p:extLst>
      <p:ext uri="{BB962C8B-B14F-4D97-AF65-F5344CB8AC3E}">
        <p14:creationId xmlns:p14="http://schemas.microsoft.com/office/powerpoint/2010/main" val="3595684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15</a:t>
            </a:fld>
            <a:endParaRPr lang="en-US"/>
          </a:p>
        </p:txBody>
      </p:sp>
    </p:spTree>
    <p:extLst>
      <p:ext uri="{BB962C8B-B14F-4D97-AF65-F5344CB8AC3E}">
        <p14:creationId xmlns:p14="http://schemas.microsoft.com/office/powerpoint/2010/main" val="2636737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16</a:t>
            </a:fld>
            <a:endParaRPr lang="en-US"/>
          </a:p>
        </p:txBody>
      </p:sp>
    </p:spTree>
    <p:extLst>
      <p:ext uri="{BB962C8B-B14F-4D97-AF65-F5344CB8AC3E}">
        <p14:creationId xmlns:p14="http://schemas.microsoft.com/office/powerpoint/2010/main" val="2946605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17</a:t>
            </a:fld>
            <a:endParaRPr lang="en-US"/>
          </a:p>
        </p:txBody>
      </p:sp>
    </p:spTree>
    <p:extLst>
      <p:ext uri="{BB962C8B-B14F-4D97-AF65-F5344CB8AC3E}">
        <p14:creationId xmlns:p14="http://schemas.microsoft.com/office/powerpoint/2010/main" val="15426525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18</a:t>
            </a:fld>
            <a:endParaRPr lang="en-US"/>
          </a:p>
        </p:txBody>
      </p:sp>
    </p:spTree>
    <p:extLst>
      <p:ext uri="{BB962C8B-B14F-4D97-AF65-F5344CB8AC3E}">
        <p14:creationId xmlns:p14="http://schemas.microsoft.com/office/powerpoint/2010/main" val="40127841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19</a:t>
            </a:fld>
            <a:endParaRPr lang="en-US"/>
          </a:p>
        </p:txBody>
      </p:sp>
    </p:spTree>
    <p:extLst>
      <p:ext uri="{BB962C8B-B14F-4D97-AF65-F5344CB8AC3E}">
        <p14:creationId xmlns:p14="http://schemas.microsoft.com/office/powerpoint/2010/main" val="1765682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20</a:t>
            </a:fld>
            <a:endParaRPr lang="en-US"/>
          </a:p>
        </p:txBody>
      </p:sp>
    </p:spTree>
    <p:extLst>
      <p:ext uri="{BB962C8B-B14F-4D97-AF65-F5344CB8AC3E}">
        <p14:creationId xmlns:p14="http://schemas.microsoft.com/office/powerpoint/2010/main" val="9268544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21</a:t>
            </a:fld>
            <a:endParaRPr lang="en-US"/>
          </a:p>
        </p:txBody>
      </p:sp>
    </p:spTree>
    <p:extLst>
      <p:ext uri="{BB962C8B-B14F-4D97-AF65-F5344CB8AC3E}">
        <p14:creationId xmlns:p14="http://schemas.microsoft.com/office/powerpoint/2010/main" val="14779755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22</a:t>
            </a:fld>
            <a:endParaRPr lang="en-US"/>
          </a:p>
        </p:txBody>
      </p:sp>
    </p:spTree>
    <p:extLst>
      <p:ext uri="{BB962C8B-B14F-4D97-AF65-F5344CB8AC3E}">
        <p14:creationId xmlns:p14="http://schemas.microsoft.com/office/powerpoint/2010/main" val="4211948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23</a:t>
            </a:fld>
            <a:endParaRPr lang="en-US"/>
          </a:p>
        </p:txBody>
      </p:sp>
    </p:spTree>
    <p:extLst>
      <p:ext uri="{BB962C8B-B14F-4D97-AF65-F5344CB8AC3E}">
        <p14:creationId xmlns:p14="http://schemas.microsoft.com/office/powerpoint/2010/main" val="34904796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24</a:t>
            </a:fld>
            <a:endParaRPr lang="en-US"/>
          </a:p>
        </p:txBody>
      </p:sp>
    </p:spTree>
    <p:extLst>
      <p:ext uri="{BB962C8B-B14F-4D97-AF65-F5344CB8AC3E}">
        <p14:creationId xmlns:p14="http://schemas.microsoft.com/office/powerpoint/2010/main" val="3983418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25</a:t>
            </a:fld>
            <a:endParaRPr lang="en-US"/>
          </a:p>
        </p:txBody>
      </p:sp>
    </p:spTree>
    <p:extLst>
      <p:ext uri="{BB962C8B-B14F-4D97-AF65-F5344CB8AC3E}">
        <p14:creationId xmlns:p14="http://schemas.microsoft.com/office/powerpoint/2010/main" val="4417738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26</a:t>
            </a:fld>
            <a:endParaRPr lang="en-US"/>
          </a:p>
        </p:txBody>
      </p:sp>
    </p:spTree>
    <p:extLst>
      <p:ext uri="{BB962C8B-B14F-4D97-AF65-F5344CB8AC3E}">
        <p14:creationId xmlns:p14="http://schemas.microsoft.com/office/powerpoint/2010/main" val="8196425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27</a:t>
            </a:fld>
            <a:endParaRPr lang="en-US"/>
          </a:p>
        </p:txBody>
      </p:sp>
    </p:spTree>
    <p:extLst>
      <p:ext uri="{BB962C8B-B14F-4D97-AF65-F5344CB8AC3E}">
        <p14:creationId xmlns:p14="http://schemas.microsoft.com/office/powerpoint/2010/main" val="16111590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28</a:t>
            </a:fld>
            <a:endParaRPr lang="en-US"/>
          </a:p>
        </p:txBody>
      </p:sp>
    </p:spTree>
    <p:extLst>
      <p:ext uri="{BB962C8B-B14F-4D97-AF65-F5344CB8AC3E}">
        <p14:creationId xmlns:p14="http://schemas.microsoft.com/office/powerpoint/2010/main" val="33164703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29</a:t>
            </a:fld>
            <a:endParaRPr lang="en-US"/>
          </a:p>
        </p:txBody>
      </p:sp>
    </p:spTree>
    <p:extLst>
      <p:ext uri="{BB962C8B-B14F-4D97-AF65-F5344CB8AC3E}">
        <p14:creationId xmlns:p14="http://schemas.microsoft.com/office/powerpoint/2010/main" val="27580494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30</a:t>
            </a:fld>
            <a:endParaRPr lang="en-US"/>
          </a:p>
        </p:txBody>
      </p:sp>
    </p:spTree>
    <p:extLst>
      <p:ext uri="{BB962C8B-B14F-4D97-AF65-F5344CB8AC3E}">
        <p14:creationId xmlns:p14="http://schemas.microsoft.com/office/powerpoint/2010/main" val="6570992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31</a:t>
            </a:fld>
            <a:endParaRPr lang="en-US"/>
          </a:p>
        </p:txBody>
      </p:sp>
    </p:spTree>
    <p:extLst>
      <p:ext uri="{BB962C8B-B14F-4D97-AF65-F5344CB8AC3E}">
        <p14:creationId xmlns:p14="http://schemas.microsoft.com/office/powerpoint/2010/main" val="38390797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32</a:t>
            </a:fld>
            <a:endParaRPr lang="en-US"/>
          </a:p>
        </p:txBody>
      </p:sp>
    </p:spTree>
    <p:extLst>
      <p:ext uri="{BB962C8B-B14F-4D97-AF65-F5344CB8AC3E}">
        <p14:creationId xmlns:p14="http://schemas.microsoft.com/office/powerpoint/2010/main" val="30225650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33</a:t>
            </a:fld>
            <a:endParaRPr lang="en-US"/>
          </a:p>
        </p:txBody>
      </p:sp>
    </p:spTree>
    <p:extLst>
      <p:ext uri="{BB962C8B-B14F-4D97-AF65-F5344CB8AC3E}">
        <p14:creationId xmlns:p14="http://schemas.microsoft.com/office/powerpoint/2010/main" val="36614601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34</a:t>
            </a:fld>
            <a:endParaRPr lang="en-US"/>
          </a:p>
        </p:txBody>
      </p:sp>
    </p:spTree>
    <p:extLst>
      <p:ext uri="{BB962C8B-B14F-4D97-AF65-F5344CB8AC3E}">
        <p14:creationId xmlns:p14="http://schemas.microsoft.com/office/powerpoint/2010/main" val="35044040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35</a:t>
            </a:fld>
            <a:endParaRPr lang="en-US"/>
          </a:p>
        </p:txBody>
      </p:sp>
    </p:spTree>
    <p:extLst>
      <p:ext uri="{BB962C8B-B14F-4D97-AF65-F5344CB8AC3E}">
        <p14:creationId xmlns:p14="http://schemas.microsoft.com/office/powerpoint/2010/main" val="10929951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36</a:t>
            </a:fld>
            <a:endParaRPr lang="en-US"/>
          </a:p>
        </p:txBody>
      </p:sp>
    </p:spTree>
    <p:extLst>
      <p:ext uri="{BB962C8B-B14F-4D97-AF65-F5344CB8AC3E}">
        <p14:creationId xmlns:p14="http://schemas.microsoft.com/office/powerpoint/2010/main" val="32543251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37</a:t>
            </a:fld>
            <a:endParaRPr lang="en-US"/>
          </a:p>
        </p:txBody>
      </p:sp>
    </p:spTree>
    <p:extLst>
      <p:ext uri="{BB962C8B-B14F-4D97-AF65-F5344CB8AC3E}">
        <p14:creationId xmlns:p14="http://schemas.microsoft.com/office/powerpoint/2010/main" val="3886022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38</a:t>
            </a:fld>
            <a:endParaRPr lang="en-US"/>
          </a:p>
        </p:txBody>
      </p:sp>
    </p:spTree>
    <p:extLst>
      <p:ext uri="{BB962C8B-B14F-4D97-AF65-F5344CB8AC3E}">
        <p14:creationId xmlns:p14="http://schemas.microsoft.com/office/powerpoint/2010/main" val="3220950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39</a:t>
            </a:fld>
            <a:endParaRPr lang="en-US"/>
          </a:p>
        </p:txBody>
      </p:sp>
    </p:spTree>
    <p:extLst>
      <p:ext uri="{BB962C8B-B14F-4D97-AF65-F5344CB8AC3E}">
        <p14:creationId xmlns:p14="http://schemas.microsoft.com/office/powerpoint/2010/main" val="26235159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40</a:t>
            </a:fld>
            <a:endParaRPr lang="en-US"/>
          </a:p>
        </p:txBody>
      </p:sp>
    </p:spTree>
    <p:extLst>
      <p:ext uri="{BB962C8B-B14F-4D97-AF65-F5344CB8AC3E}">
        <p14:creationId xmlns:p14="http://schemas.microsoft.com/office/powerpoint/2010/main" val="38898588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41</a:t>
            </a:fld>
            <a:endParaRPr lang="en-US"/>
          </a:p>
        </p:txBody>
      </p:sp>
    </p:spTree>
    <p:extLst>
      <p:ext uri="{BB962C8B-B14F-4D97-AF65-F5344CB8AC3E}">
        <p14:creationId xmlns:p14="http://schemas.microsoft.com/office/powerpoint/2010/main" val="30710570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42</a:t>
            </a:fld>
            <a:endParaRPr lang="en-US"/>
          </a:p>
        </p:txBody>
      </p:sp>
    </p:spTree>
    <p:extLst>
      <p:ext uri="{BB962C8B-B14F-4D97-AF65-F5344CB8AC3E}">
        <p14:creationId xmlns:p14="http://schemas.microsoft.com/office/powerpoint/2010/main" val="34573120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43</a:t>
            </a:fld>
            <a:endParaRPr lang="en-US"/>
          </a:p>
        </p:txBody>
      </p:sp>
    </p:spTree>
    <p:extLst>
      <p:ext uri="{BB962C8B-B14F-4D97-AF65-F5344CB8AC3E}">
        <p14:creationId xmlns:p14="http://schemas.microsoft.com/office/powerpoint/2010/main" val="29853137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44</a:t>
            </a:fld>
            <a:endParaRPr lang="en-US"/>
          </a:p>
        </p:txBody>
      </p:sp>
    </p:spTree>
    <p:extLst>
      <p:ext uri="{BB962C8B-B14F-4D97-AF65-F5344CB8AC3E}">
        <p14:creationId xmlns:p14="http://schemas.microsoft.com/office/powerpoint/2010/main" val="39346308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45</a:t>
            </a:fld>
            <a:endParaRPr lang="en-US"/>
          </a:p>
        </p:txBody>
      </p:sp>
    </p:spTree>
    <p:extLst>
      <p:ext uri="{BB962C8B-B14F-4D97-AF65-F5344CB8AC3E}">
        <p14:creationId xmlns:p14="http://schemas.microsoft.com/office/powerpoint/2010/main" val="19617777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46</a:t>
            </a:fld>
            <a:endParaRPr lang="en-US"/>
          </a:p>
        </p:txBody>
      </p:sp>
    </p:spTree>
    <p:extLst>
      <p:ext uri="{BB962C8B-B14F-4D97-AF65-F5344CB8AC3E}">
        <p14:creationId xmlns:p14="http://schemas.microsoft.com/office/powerpoint/2010/main" val="21153088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47</a:t>
            </a:fld>
            <a:endParaRPr lang="en-US"/>
          </a:p>
        </p:txBody>
      </p:sp>
    </p:spTree>
    <p:extLst>
      <p:ext uri="{BB962C8B-B14F-4D97-AF65-F5344CB8AC3E}">
        <p14:creationId xmlns:p14="http://schemas.microsoft.com/office/powerpoint/2010/main" val="30005878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48</a:t>
            </a:fld>
            <a:endParaRPr lang="en-US"/>
          </a:p>
        </p:txBody>
      </p:sp>
    </p:spTree>
    <p:extLst>
      <p:ext uri="{BB962C8B-B14F-4D97-AF65-F5344CB8AC3E}">
        <p14:creationId xmlns:p14="http://schemas.microsoft.com/office/powerpoint/2010/main" val="21587126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49</a:t>
            </a:fld>
            <a:endParaRPr lang="en-US"/>
          </a:p>
        </p:txBody>
      </p:sp>
    </p:spTree>
    <p:extLst>
      <p:ext uri="{BB962C8B-B14F-4D97-AF65-F5344CB8AC3E}">
        <p14:creationId xmlns:p14="http://schemas.microsoft.com/office/powerpoint/2010/main" val="36170709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50</a:t>
            </a:fld>
            <a:endParaRPr lang="en-US"/>
          </a:p>
        </p:txBody>
      </p:sp>
    </p:spTree>
    <p:extLst>
      <p:ext uri="{BB962C8B-B14F-4D97-AF65-F5344CB8AC3E}">
        <p14:creationId xmlns:p14="http://schemas.microsoft.com/office/powerpoint/2010/main" val="16725045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51</a:t>
            </a:fld>
            <a:endParaRPr lang="en-US"/>
          </a:p>
        </p:txBody>
      </p:sp>
    </p:spTree>
    <p:extLst>
      <p:ext uri="{BB962C8B-B14F-4D97-AF65-F5344CB8AC3E}">
        <p14:creationId xmlns:p14="http://schemas.microsoft.com/office/powerpoint/2010/main" val="14858547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52</a:t>
            </a:fld>
            <a:endParaRPr lang="en-US"/>
          </a:p>
        </p:txBody>
      </p:sp>
    </p:spTree>
    <p:extLst>
      <p:ext uri="{BB962C8B-B14F-4D97-AF65-F5344CB8AC3E}">
        <p14:creationId xmlns:p14="http://schemas.microsoft.com/office/powerpoint/2010/main" val="34949740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53</a:t>
            </a:fld>
            <a:endParaRPr lang="en-US"/>
          </a:p>
        </p:txBody>
      </p:sp>
    </p:spTree>
    <p:extLst>
      <p:ext uri="{BB962C8B-B14F-4D97-AF65-F5344CB8AC3E}">
        <p14:creationId xmlns:p14="http://schemas.microsoft.com/office/powerpoint/2010/main" val="30619625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54</a:t>
            </a:fld>
            <a:endParaRPr lang="en-US"/>
          </a:p>
        </p:txBody>
      </p:sp>
    </p:spTree>
    <p:extLst>
      <p:ext uri="{BB962C8B-B14F-4D97-AF65-F5344CB8AC3E}">
        <p14:creationId xmlns:p14="http://schemas.microsoft.com/office/powerpoint/2010/main" val="22256988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55</a:t>
            </a:fld>
            <a:endParaRPr lang="en-US"/>
          </a:p>
        </p:txBody>
      </p:sp>
    </p:spTree>
    <p:extLst>
      <p:ext uri="{BB962C8B-B14F-4D97-AF65-F5344CB8AC3E}">
        <p14:creationId xmlns:p14="http://schemas.microsoft.com/office/powerpoint/2010/main" val="1679602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56</a:t>
            </a:fld>
            <a:endParaRPr lang="en-US"/>
          </a:p>
        </p:txBody>
      </p:sp>
    </p:spTree>
    <p:extLst>
      <p:ext uri="{BB962C8B-B14F-4D97-AF65-F5344CB8AC3E}">
        <p14:creationId xmlns:p14="http://schemas.microsoft.com/office/powerpoint/2010/main" val="33452168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57</a:t>
            </a:fld>
            <a:endParaRPr lang="en-US"/>
          </a:p>
        </p:txBody>
      </p:sp>
    </p:spTree>
    <p:extLst>
      <p:ext uri="{BB962C8B-B14F-4D97-AF65-F5344CB8AC3E}">
        <p14:creationId xmlns:p14="http://schemas.microsoft.com/office/powerpoint/2010/main" val="31387990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58</a:t>
            </a:fld>
            <a:endParaRPr lang="en-US"/>
          </a:p>
        </p:txBody>
      </p:sp>
    </p:spTree>
    <p:extLst>
      <p:ext uri="{BB962C8B-B14F-4D97-AF65-F5344CB8AC3E}">
        <p14:creationId xmlns:p14="http://schemas.microsoft.com/office/powerpoint/2010/main" val="66004313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59</a:t>
            </a:fld>
            <a:endParaRPr lang="en-US"/>
          </a:p>
        </p:txBody>
      </p:sp>
    </p:spTree>
    <p:extLst>
      <p:ext uri="{BB962C8B-B14F-4D97-AF65-F5344CB8AC3E}">
        <p14:creationId xmlns:p14="http://schemas.microsoft.com/office/powerpoint/2010/main" val="204533350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60</a:t>
            </a:fld>
            <a:endParaRPr lang="en-US"/>
          </a:p>
        </p:txBody>
      </p:sp>
    </p:spTree>
    <p:extLst>
      <p:ext uri="{BB962C8B-B14F-4D97-AF65-F5344CB8AC3E}">
        <p14:creationId xmlns:p14="http://schemas.microsoft.com/office/powerpoint/2010/main" val="41109155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61</a:t>
            </a:fld>
            <a:endParaRPr lang="en-US"/>
          </a:p>
        </p:txBody>
      </p:sp>
    </p:spTree>
    <p:extLst>
      <p:ext uri="{BB962C8B-B14F-4D97-AF65-F5344CB8AC3E}">
        <p14:creationId xmlns:p14="http://schemas.microsoft.com/office/powerpoint/2010/main" val="21671318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62</a:t>
            </a:fld>
            <a:endParaRPr lang="en-US"/>
          </a:p>
        </p:txBody>
      </p:sp>
    </p:spTree>
    <p:extLst>
      <p:ext uri="{BB962C8B-B14F-4D97-AF65-F5344CB8AC3E}">
        <p14:creationId xmlns:p14="http://schemas.microsoft.com/office/powerpoint/2010/main" val="42319955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63</a:t>
            </a:fld>
            <a:endParaRPr lang="en-US"/>
          </a:p>
        </p:txBody>
      </p:sp>
    </p:spTree>
    <p:extLst>
      <p:ext uri="{BB962C8B-B14F-4D97-AF65-F5344CB8AC3E}">
        <p14:creationId xmlns:p14="http://schemas.microsoft.com/office/powerpoint/2010/main" val="15870772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64</a:t>
            </a:fld>
            <a:endParaRPr lang="en-US"/>
          </a:p>
        </p:txBody>
      </p:sp>
    </p:spTree>
    <p:extLst>
      <p:ext uri="{BB962C8B-B14F-4D97-AF65-F5344CB8AC3E}">
        <p14:creationId xmlns:p14="http://schemas.microsoft.com/office/powerpoint/2010/main" val="13599886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65</a:t>
            </a:fld>
            <a:endParaRPr lang="en-US"/>
          </a:p>
        </p:txBody>
      </p:sp>
    </p:spTree>
    <p:extLst>
      <p:ext uri="{BB962C8B-B14F-4D97-AF65-F5344CB8AC3E}">
        <p14:creationId xmlns:p14="http://schemas.microsoft.com/office/powerpoint/2010/main" val="122239453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388DD2-5627-4A8D-BC19-69FAF60EC182}" type="slidenum">
              <a:rPr lang="en-US" smtClean="0"/>
              <a:t>66</a:t>
            </a:fld>
            <a:endParaRPr lang="en-US"/>
          </a:p>
        </p:txBody>
      </p:sp>
    </p:spTree>
    <p:extLst>
      <p:ext uri="{BB962C8B-B14F-4D97-AF65-F5344CB8AC3E}">
        <p14:creationId xmlns:p14="http://schemas.microsoft.com/office/powerpoint/2010/main" val="20913974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title - End-to-end security visibilit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7D9CCC7-A76E-4DEF-A3B1-360582C2B5DA}"/>
              </a:ext>
            </a:extLst>
          </p:cNvPr>
          <p:cNvSpPr/>
          <p:nvPr userDrawn="1"/>
        </p:nvSpPr>
        <p:spPr bwMode="auto">
          <a:xfrm>
            <a:off x="5270500" y="0"/>
            <a:ext cx="6921500" cy="68580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p:cNvSpPr>
            <a:spLocks noGrp="1"/>
          </p:cNvSpPr>
          <p:nvPr>
            <p:ph type="title" hasCustomPrompt="1"/>
          </p:nvPr>
        </p:nvSpPr>
        <p:spPr>
          <a:xfrm>
            <a:off x="585217" y="3035808"/>
            <a:ext cx="3948684" cy="498598"/>
          </a:xfrm>
          <a:prstGeom prst="rect">
            <a:avLst/>
          </a:prstGeom>
          <a:noFill/>
        </p:spPr>
        <p:txBody>
          <a:bodyPr wrap="square" lIns="0" tIns="0" rIns="0" bIns="0" anchor="b" anchorCtr="0">
            <a:spAutoFit/>
          </a:bodyPr>
          <a:lstStyle>
            <a:lvl1pPr algn="l" defTabSz="932563"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pic>
        <p:nvPicPr>
          <p:cNvPr id="4" name="Picture 3">
            <a:extLst>
              <a:ext uri="{FF2B5EF4-FFF2-40B4-BE49-F238E27FC236}">
                <a16:creationId xmlns:a16="http://schemas.microsoft.com/office/drawing/2014/main" id="{7C351CC6-EFA5-4815-8FF5-16ED7FE59D2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5270500" y="2241550"/>
            <a:ext cx="6921500" cy="2374900"/>
          </a:xfrm>
          <a:prstGeom prst="rect">
            <a:avLst/>
          </a:prstGeom>
        </p:spPr>
      </p:pic>
    </p:spTree>
    <p:extLst>
      <p:ext uri="{BB962C8B-B14F-4D97-AF65-F5344CB8AC3E}">
        <p14:creationId xmlns:p14="http://schemas.microsoft.com/office/powerpoint/2010/main" val="38700819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mp; body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2139702"/>
            <a:ext cx="11339774" cy="1223171"/>
          </a:xfrm>
        </p:spPr>
        <p:txBody>
          <a:bodyPr wrap="square" lIns="0" tIns="0" rIns="0" bIns="0">
            <a:spAutoFit/>
          </a:bodyPr>
          <a:lstStyle>
            <a:lvl1pPr marL="0" indent="0">
              <a:lnSpc>
                <a:spcPct val="90000"/>
              </a:lnSpc>
              <a:spcBef>
                <a:spcPts val="0"/>
              </a:spcBef>
              <a:spcAft>
                <a:spcPts val="1274"/>
              </a:spcAft>
              <a:buNone/>
              <a:defRPr sz="2549" b="0" i="0">
                <a:solidFill>
                  <a:srgbClr val="000000"/>
                </a:solidFill>
                <a:latin typeface="+mn-lt"/>
              </a:defRPr>
            </a:lvl1pPr>
            <a:lvl2pPr marL="224097" indent="0">
              <a:lnSpc>
                <a:spcPct val="90000"/>
              </a:lnSpc>
              <a:spcBef>
                <a:spcPts val="0"/>
              </a:spcBef>
              <a:spcAft>
                <a:spcPts val="1274"/>
              </a:spcAft>
              <a:buNone/>
              <a:defRPr sz="1961">
                <a:solidFill>
                  <a:srgbClr val="000000"/>
                </a:solidFill>
              </a:defRPr>
            </a:lvl2pPr>
            <a:lvl3pPr marL="448193" indent="0">
              <a:spcBef>
                <a:spcPts val="0"/>
              </a:spcBef>
              <a:spcAft>
                <a:spcPts val="1274"/>
              </a:spcAft>
              <a:buNone/>
              <a:defRPr sz="1961">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26pt</a:t>
            </a:r>
          </a:p>
          <a:p>
            <a:pPr lvl="1"/>
            <a:r>
              <a:rPr lang="en-US"/>
              <a:t>Second level Segoe UI 20pt</a:t>
            </a:r>
          </a:p>
          <a:p>
            <a:pPr lvl="2"/>
            <a:r>
              <a:rPr lang="en-US"/>
              <a:t>Third level Segoe UI 20pt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Heading Segoe UI </a:t>
            </a:r>
            <a:r>
              <a:rPr lang="en-US" err="1"/>
              <a:t>Semibold</a:t>
            </a:r>
            <a:r>
              <a:rPr lang="en-US"/>
              <a:t> 32pt</a:t>
            </a:r>
          </a:p>
        </p:txBody>
      </p:sp>
    </p:spTree>
    <p:extLst>
      <p:ext uri="{BB962C8B-B14F-4D97-AF65-F5344CB8AC3E}">
        <p14:creationId xmlns:p14="http://schemas.microsoft.com/office/powerpoint/2010/main" val="428886654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 Threat detec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7" y="3035808"/>
            <a:ext cx="3948684" cy="498598"/>
          </a:xfrm>
          <a:prstGeom prst="rect">
            <a:avLst/>
          </a:prstGeom>
          <a:noFill/>
        </p:spPr>
        <p:txBody>
          <a:bodyPr wrap="square" lIns="0" tIns="0" rIns="0" bIns="0" anchor="b" anchorCtr="0">
            <a:spAutoFit/>
          </a:bodyPr>
          <a:lstStyle>
            <a:lvl1pPr algn="l" defTabSz="932563"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pic>
        <p:nvPicPr>
          <p:cNvPr id="4" name="Picture 3">
            <a:extLst>
              <a:ext uri="{FF2B5EF4-FFF2-40B4-BE49-F238E27FC236}">
                <a16:creationId xmlns:a16="http://schemas.microsoft.com/office/drawing/2014/main" id="{01376047-A7C2-4F1A-A40A-BC5DE2E2516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8952" b="-8952"/>
          <a:stretch/>
        </p:blipFill>
        <p:spPr>
          <a:xfrm>
            <a:off x="5270500" y="0"/>
            <a:ext cx="6921500" cy="6858000"/>
          </a:xfrm>
          <a:prstGeom prst="rect">
            <a:avLst/>
          </a:prstGeom>
          <a:solidFill>
            <a:srgbClr val="FFB900"/>
          </a:solidFill>
        </p:spPr>
      </p:pic>
    </p:spTree>
    <p:extLst>
      <p:ext uri="{BB962C8B-B14F-4D97-AF65-F5344CB8AC3E}">
        <p14:creationId xmlns:p14="http://schemas.microsoft.com/office/powerpoint/2010/main" val="7356482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773933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511B60-120F-42CB-9551-A55E5F3BC6C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2753784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47232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566199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221911"/>
            <a:ext cx="9144000" cy="414178"/>
          </a:xfrm>
          <a:prstGeom prst="rect">
            <a:avLst/>
          </a:prstGeom>
          <a:noFill/>
        </p:spPr>
        <p:txBody>
          <a:bodyPr lIns="0" tIns="0" rIns="0" bIns="0" anchor="b" anchorCtr="0">
            <a:spAutoFit/>
          </a:bodyPr>
          <a:lstStyle>
            <a:lvl1pPr algn="l" defTabSz="932563" rtl="0" eaLnBrk="1" latinLnBrk="0" hangingPunct="1">
              <a:lnSpc>
                <a:spcPct val="90000"/>
              </a:lnSpc>
              <a:spcBef>
                <a:spcPct val="0"/>
              </a:spcBef>
              <a:buNone/>
              <a:defRPr lang="en-US" sz="299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7251699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598716"/>
            <a:ext cx="11018520" cy="460126"/>
          </a:xfrm>
          <a:prstGeom prst="rect">
            <a:avLst/>
          </a:prstGeom>
        </p:spPr>
        <p:txBody>
          <a:bodyPr/>
          <a:lstStyle/>
          <a:p>
            <a:r>
              <a:rPr lang="en-US"/>
              <a:t>Click to edit Master title style</a:t>
            </a:r>
          </a:p>
        </p:txBody>
      </p:sp>
      <p:sp>
        <p:nvSpPr>
          <p:cNvPr id="4" name="Text Placeholder 3"/>
          <p:cNvSpPr>
            <a:spLocks noGrp="1"/>
          </p:cNvSpPr>
          <p:nvPr>
            <p:ph type="body" sz="quarter" idx="10"/>
          </p:nvPr>
        </p:nvSpPr>
        <p:spPr>
          <a:xfrm>
            <a:off x="586390" y="1271084"/>
            <a:ext cx="11018520" cy="1612768"/>
          </a:xfrm>
        </p:spPr>
        <p:txBody>
          <a:bodyPr wrap="square">
            <a:spAutoFit/>
          </a:bodyPr>
          <a:lstStyle>
            <a:lvl1pPr marL="0" indent="0">
              <a:buNone/>
              <a:defRPr/>
            </a:lvl1pPr>
            <a:lvl2pPr marL="228556" indent="0">
              <a:buNone/>
              <a:defRPr/>
            </a:lvl2pPr>
            <a:lvl3pPr marL="457112" indent="0">
              <a:buNone/>
              <a:defRPr/>
            </a:lvl3pPr>
            <a:lvl4pPr marL="685668" indent="0">
              <a:buNone/>
              <a:defRPr/>
            </a:lvl4pPr>
            <a:lvl5pPr marL="914225"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300775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792">
          <p15:clr>
            <a:srgbClr val="5ACBF0"/>
          </p15:clr>
        </p15:guide>
        <p15:guide id="4" orient="horz" pos="1272">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511B60-120F-42CB-9551-A55E5F3BC6C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9266490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412E95-101F-47D6-B2A1-859E0BA053C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4336222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_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19F28-5134-42FD-B33A-3F3BF4789937}"/>
              </a:ext>
            </a:extLst>
          </p:cNvPr>
          <p:cNvSpPr>
            <a:spLocks noGrp="1"/>
          </p:cNvSpPr>
          <p:nvPr>
            <p:ph type="title"/>
          </p:nvPr>
        </p:nvSpPr>
        <p:spPr>
          <a:xfrm>
            <a:off x="588263" y="457200"/>
            <a:ext cx="11018520" cy="460198"/>
          </a:xfrm>
        </p:spPr>
        <p:txBody>
          <a:bodyPr/>
          <a:lstStyle/>
          <a:p>
            <a:r>
              <a:rPr lang="en-US"/>
              <a:t>Click to edit Master title style</a:t>
            </a:r>
          </a:p>
        </p:txBody>
      </p:sp>
      <p:sp>
        <p:nvSpPr>
          <p:cNvPr id="4" name="Text Placeholder 3">
            <a:extLst>
              <a:ext uri="{FF2B5EF4-FFF2-40B4-BE49-F238E27FC236}">
                <a16:creationId xmlns:a16="http://schemas.microsoft.com/office/drawing/2014/main" id="{CF11CDE3-5C8E-DA48-A90A-3F4A9A23BB0F}"/>
              </a:ext>
            </a:extLst>
          </p:cNvPr>
          <p:cNvSpPr>
            <a:spLocks noGrp="1"/>
          </p:cNvSpPr>
          <p:nvPr>
            <p:ph type="body" sz="quarter" idx="10"/>
          </p:nvPr>
        </p:nvSpPr>
        <p:spPr>
          <a:xfrm>
            <a:off x="588263" y="993368"/>
            <a:ext cx="11018520" cy="301749"/>
          </a:xfrm>
        </p:spPr>
        <p:txBody>
          <a:bodyPr wrap="square">
            <a:spAutoFit/>
          </a:bodyPr>
          <a:lstStyle>
            <a:lvl1pPr marL="0" indent="0">
              <a:buNone/>
              <a:defRPr kumimoji="0" lang="en-US" sz="1961" b="1" i="0" u="none" strike="noStrike" kern="1200" cap="none" spc="-50" normalizeH="0" baseline="0" dirty="0">
                <a:ln w="3175">
                  <a:noFill/>
                </a:ln>
                <a:gradFill>
                  <a:gsLst>
                    <a:gs pos="83000">
                      <a:srgbClr val="0078D4"/>
                    </a:gs>
                    <a:gs pos="100000">
                      <a:srgbClr val="0078D4"/>
                    </a:gs>
                  </a:gsLst>
                  <a:lin ang="5400000" scaled="1"/>
                </a:gradFill>
                <a:effectLst/>
                <a:uLnTx/>
                <a:uFillTx/>
                <a:latin typeface="Segoe UI Semibold"/>
                <a:ea typeface="+mn-ea"/>
                <a:cs typeface="Segoe UI" panose="020B0502040204020203" pitchFamily="34" charset="0"/>
              </a:defRPr>
            </a:lvl1pPr>
            <a:lvl2pPr marL="228550" indent="0">
              <a:buNone/>
              <a:defRPr sz="2000"/>
            </a:lvl2pPr>
            <a:lvl3pPr marL="457101" indent="0">
              <a:buNone/>
              <a:defRPr sz="2000"/>
            </a:lvl3pPr>
            <a:lvl4pPr marL="685651" indent="0">
              <a:buNone/>
              <a:defRPr sz="2000"/>
            </a:lvl4pPr>
            <a:lvl5pPr marL="914201" indent="0">
              <a:buNone/>
              <a:defRPr sz="2000"/>
            </a:lvl5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Click to edit Master text styles</a:t>
            </a:r>
          </a:p>
        </p:txBody>
      </p:sp>
    </p:spTree>
    <p:extLst>
      <p:ext uri="{BB962C8B-B14F-4D97-AF65-F5344CB8AC3E}">
        <p14:creationId xmlns:p14="http://schemas.microsoft.com/office/powerpoint/2010/main" val="1827356236"/>
      </p:ext>
    </p:extLst>
  </p:cSld>
  <p:clrMapOvr>
    <a:masterClrMapping/>
  </p:clrMapOvr>
  <p:transition>
    <p:fade/>
  </p:transition>
  <p:extLst>
    <p:ext uri="{DCECCB84-F9BA-43D5-87BE-67443E8EF086}">
      <p15:sldGuideLst xmlns:p15="http://schemas.microsoft.com/office/powerpoint/2012/main">
        <p15:guide id="1" orient="horz" pos="64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16127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738868"/>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792812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3BB4A-B6B1-40C1-18E4-DA01A941ED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0DDE1FD-6387-9D5C-AF16-539A311571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5097762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47913-C470-7556-F491-5C7491CD06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EC019E2-FA30-832C-794B-5C145ED0F7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2093368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11018520" cy="492443"/>
          </a:xfrm>
        </p:spPr>
        <p:txBody>
          <a:bodyPr/>
          <a:lstStyle/>
          <a:p>
            <a:r>
              <a:rPr lang="en-US"/>
              <a:t>Click to edit Master title style</a:t>
            </a:r>
          </a:p>
        </p:txBody>
      </p:sp>
      <p:sp>
        <p:nvSpPr>
          <p:cNvPr id="5" name="Text Placeholder 3">
            <a:extLst>
              <a:ext uri="{FF2B5EF4-FFF2-40B4-BE49-F238E27FC236}">
                <a16:creationId xmlns:a16="http://schemas.microsoft.com/office/drawing/2014/main" id="{60411DC0-2837-4D11-A866-A3B9670BF558}"/>
              </a:ext>
            </a:extLst>
          </p:cNvPr>
          <p:cNvSpPr>
            <a:spLocks noGrp="1"/>
          </p:cNvSpPr>
          <p:nvPr>
            <p:ph type="body" sz="quarter" idx="10"/>
          </p:nvPr>
        </p:nvSpPr>
        <p:spPr>
          <a:xfrm>
            <a:off x="588263" y="1013143"/>
            <a:ext cx="11239464" cy="313904"/>
          </a:xfrm>
        </p:spPr>
        <p:txBody>
          <a:bodyPr wrap="square">
            <a:spAutoFit/>
          </a:bodyPr>
          <a:lstStyle>
            <a:lvl1pPr marL="0" indent="0">
              <a:buNone/>
              <a:defRPr kumimoji="0" lang="en-US" sz="2000" b="1" i="0" u="none" strike="noStrike" kern="1200" cap="none" spc="-51" normalizeH="0" baseline="0" dirty="0">
                <a:ln w="3175">
                  <a:noFill/>
                </a:ln>
                <a:gradFill>
                  <a:gsLst>
                    <a:gs pos="83000">
                      <a:srgbClr val="0078D4"/>
                    </a:gs>
                    <a:gs pos="100000">
                      <a:srgbClr val="0078D4"/>
                    </a:gs>
                  </a:gsLst>
                  <a:lin ang="5400000" scaled="1"/>
                </a:gradFill>
                <a:effectLst/>
                <a:uLnTx/>
                <a:uFillTx/>
                <a:latin typeface="Segoe UI Semibold"/>
                <a:ea typeface="+mn-ea"/>
                <a:cs typeface="Segoe UI" panose="020B0502040204020203" pitchFamily="34" charset="0"/>
              </a:defRPr>
            </a:lvl1pPr>
            <a:lvl2pPr marL="233143" indent="0">
              <a:buNone/>
              <a:defRPr sz="2040"/>
            </a:lvl2pPr>
            <a:lvl3pPr marL="466287" indent="0">
              <a:buNone/>
              <a:defRPr sz="2040"/>
            </a:lvl3pPr>
            <a:lvl4pPr marL="699430" indent="0">
              <a:buNone/>
              <a:defRPr sz="2040"/>
            </a:lvl4pPr>
            <a:lvl5pPr marL="932573" indent="0">
              <a:buNone/>
              <a:defRPr sz="2040"/>
            </a:lvl5pPr>
          </a:lstStyle>
          <a:p>
            <a:pPr marL="0" marR="0" lvl="0" indent="0" algn="l" defTabSz="951304"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Click to edit Master text styles</a:t>
            </a:r>
          </a:p>
        </p:txBody>
      </p:sp>
    </p:spTree>
    <p:extLst>
      <p:ext uri="{BB962C8B-B14F-4D97-AF65-F5344CB8AC3E}">
        <p14:creationId xmlns:p14="http://schemas.microsoft.com/office/powerpoint/2010/main" val="27124459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A4422-0575-909E-E479-87D7CC1006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691B49-AD48-CA34-BEF2-3931860470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7920322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595932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_subtitle">
    <p:spTree>
      <p:nvGrpSpPr>
        <p:cNvPr id="1" name=""/>
        <p:cNvGrpSpPr/>
        <p:nvPr/>
      </p:nvGrpSpPr>
      <p:grpSpPr>
        <a:xfrm>
          <a:off x="0" y="0"/>
          <a:ext cx="0" cy="0"/>
          <a:chOff x="0" y="0"/>
          <a:chExt cx="0" cy="0"/>
        </a:xfrm>
      </p:grpSpPr>
      <p:sp>
        <p:nvSpPr>
          <p:cNvPr id="3" name="Title 6">
            <a:extLst>
              <a:ext uri="{FF2B5EF4-FFF2-40B4-BE49-F238E27FC236}">
                <a16:creationId xmlns:a16="http://schemas.microsoft.com/office/drawing/2014/main" id="{1D0E9342-539E-1E49-B252-DEDE7F123A10}"/>
              </a:ext>
            </a:extLst>
          </p:cNvPr>
          <p:cNvSpPr>
            <a:spLocks noGrp="1"/>
          </p:cNvSpPr>
          <p:nvPr>
            <p:ph type="title"/>
          </p:nvPr>
        </p:nvSpPr>
        <p:spPr>
          <a:xfrm>
            <a:off x="588263" y="468894"/>
            <a:ext cx="11018520" cy="553998"/>
          </a:xfrm>
        </p:spPr>
        <p:txBody>
          <a:bodyPr/>
          <a:lstStyle/>
          <a:p>
            <a:r>
              <a:rPr lang="en-US"/>
              <a:t>Click to edit Master title style</a:t>
            </a:r>
          </a:p>
        </p:txBody>
      </p:sp>
      <p:sp>
        <p:nvSpPr>
          <p:cNvPr id="4" name="Text Placeholder 3">
            <a:extLst>
              <a:ext uri="{FF2B5EF4-FFF2-40B4-BE49-F238E27FC236}">
                <a16:creationId xmlns:a16="http://schemas.microsoft.com/office/drawing/2014/main" id="{CF11CDE3-5C8E-DA48-A90A-3F4A9A23BB0F}"/>
              </a:ext>
            </a:extLst>
          </p:cNvPr>
          <p:cNvSpPr>
            <a:spLocks noGrp="1"/>
          </p:cNvSpPr>
          <p:nvPr>
            <p:ph type="body" sz="quarter" idx="10"/>
          </p:nvPr>
        </p:nvSpPr>
        <p:spPr>
          <a:xfrm>
            <a:off x="613202" y="1023252"/>
            <a:ext cx="11018520" cy="307777"/>
          </a:xfrm>
        </p:spPr>
        <p:txBody>
          <a:bodyPr wrap="square">
            <a:spAutoFit/>
          </a:bodyPr>
          <a:lstStyle>
            <a:lvl1pPr marL="0" indent="0">
              <a:buNone/>
              <a:defRPr sz="2000" b="0" i="0">
                <a:latin typeface="Segoe UI" panose="020B0502040204020203" pitchFamily="34" charset="0"/>
                <a:cs typeface="Segoe UI" panose="020B0502040204020203" pitchFamily="34" charset="0"/>
              </a:defRPr>
            </a:lvl1pPr>
            <a:lvl2pPr marL="228594" indent="0">
              <a:buNone/>
              <a:defRPr sz="2000"/>
            </a:lvl2pPr>
            <a:lvl3pPr marL="457189" indent="0">
              <a:buNone/>
              <a:defRPr sz="2000"/>
            </a:lvl3pPr>
            <a:lvl4pPr marL="685783" indent="0">
              <a:buNone/>
              <a:defRPr sz="2000"/>
            </a:lvl4pPr>
            <a:lvl5pPr marL="914377" indent="0">
              <a:buNone/>
              <a:defRPr sz="2000"/>
            </a:lvl5pPr>
          </a:lstStyle>
          <a:p>
            <a:pPr lvl="0"/>
            <a:r>
              <a:rPr lang="en-US"/>
              <a:t>Click to edit Master text styles</a:t>
            </a:r>
          </a:p>
        </p:txBody>
      </p:sp>
    </p:spTree>
    <p:extLst>
      <p:ext uri="{BB962C8B-B14F-4D97-AF65-F5344CB8AC3E}">
        <p14:creationId xmlns:p14="http://schemas.microsoft.com/office/powerpoint/2010/main" val="964661257"/>
      </p:ext>
    </p:extLst>
  </p:cSld>
  <p:clrMapOvr>
    <a:masterClrMapping/>
  </p:clrMapOvr>
  <p:transition>
    <p:fade/>
  </p:transition>
  <p:extLst>
    <p:ext uri="{DCECCB84-F9BA-43D5-87BE-67443E8EF086}">
      <p15:sldGuideLst xmlns:p15="http://schemas.microsoft.com/office/powerpoint/2012/main">
        <p15:guide id="1" orient="horz" pos="648"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2852791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586388"/>
            <a:ext cx="11018520" cy="436017"/>
          </a:xfrm>
        </p:spPr>
        <p:txBody>
          <a:bodyPr/>
          <a:lstStyle>
            <a:lvl1pPr>
              <a:lnSpc>
                <a:spcPts val="3380"/>
              </a:lnSpc>
              <a:defRPr/>
            </a:lvl1pPr>
          </a:lstStyle>
          <a:p>
            <a:r>
              <a:rPr lang="en-US"/>
              <a:t>Click to edit Master title style</a:t>
            </a:r>
          </a:p>
        </p:txBody>
      </p:sp>
    </p:spTree>
    <p:extLst>
      <p:ext uri="{BB962C8B-B14F-4D97-AF65-F5344CB8AC3E}">
        <p14:creationId xmlns:p14="http://schemas.microsoft.com/office/powerpoint/2010/main" val="6242477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a:xfrm>
            <a:off x="588263" y="497541"/>
            <a:ext cx="11018520" cy="430887"/>
          </a:xfrm>
        </p:spPr>
        <p:txBody>
          <a:bodyPr/>
          <a:lstStyle>
            <a:lvl1pPr>
              <a:defRPr sz="2800">
                <a:solidFill>
                  <a:srgbClr val="000000"/>
                </a:solidFill>
              </a:defRPr>
            </a:lvl1pPr>
          </a:lstStyle>
          <a:p>
            <a:r>
              <a:rPr lang="en-US"/>
              <a:t>Click to edit Master title style</a:t>
            </a:r>
          </a:p>
        </p:txBody>
      </p:sp>
    </p:spTree>
    <p:extLst>
      <p:ext uri="{BB962C8B-B14F-4D97-AF65-F5344CB8AC3E}">
        <p14:creationId xmlns:p14="http://schemas.microsoft.com/office/powerpoint/2010/main" val="2189335521"/>
      </p:ext>
    </p:extLst>
  </p:cSld>
  <p:clrMapOvr>
    <a:masterClrMapping/>
  </p:clrMapOvr>
  <p:transition>
    <p:fade/>
  </p:transition>
  <p:extLst>
    <p:ext uri="{DCECCB84-F9BA-43D5-87BE-67443E8EF086}">
      <p15:sldGuideLst xmlns:p15="http://schemas.microsoft.com/office/powerpoint/2012/main">
        <p15:guide id="3" orient="horz" pos="900" userDrawn="1">
          <p15:clr>
            <a:srgbClr val="5ACBF0"/>
          </p15:clr>
        </p15:guide>
        <p15:guide id="4" orient="horz" pos="1276" userDrawn="1">
          <p15:clr>
            <a:srgbClr val="5ACBF0"/>
          </p15:clr>
        </p15:guide>
        <p15:guide id="5" orient="horz" pos="288" userDrawn="1">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11018520" cy="460198"/>
          </a:xfrm>
          <a:prstGeom prst="rect">
            <a:avLst/>
          </a:prstGeo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16127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41910603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0982-BC3C-E206-B4A9-E0BD629B97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EAF78D-C9F3-C493-2F5B-7D51B25B00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F6625B-5BA9-12C7-6852-6A5B918315DE}"/>
              </a:ext>
            </a:extLst>
          </p:cNvPr>
          <p:cNvSpPr>
            <a:spLocks noGrp="1"/>
          </p:cNvSpPr>
          <p:nvPr>
            <p:ph type="dt" sz="half" idx="10"/>
          </p:nvPr>
        </p:nvSpPr>
        <p:spPr/>
        <p:txBody>
          <a:bodyPr/>
          <a:lstStyle/>
          <a:p>
            <a:fld id="{94D01F0A-EF45-4FF0-9F02-F84FDB1816EA}" type="datetimeFigureOut">
              <a:rPr lang="en-US" smtClean="0"/>
              <a:t>7/12/2025</a:t>
            </a:fld>
            <a:endParaRPr lang="en-US"/>
          </a:p>
        </p:txBody>
      </p:sp>
      <p:sp>
        <p:nvSpPr>
          <p:cNvPr id="5" name="Footer Placeholder 4">
            <a:extLst>
              <a:ext uri="{FF2B5EF4-FFF2-40B4-BE49-F238E27FC236}">
                <a16:creationId xmlns:a16="http://schemas.microsoft.com/office/drawing/2014/main" id="{93B15053-00C6-9650-B960-D0687D490E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CA3F95-9F7E-1040-E84C-62A6EE5B65FC}"/>
              </a:ext>
            </a:extLst>
          </p:cNvPr>
          <p:cNvSpPr>
            <a:spLocks noGrp="1"/>
          </p:cNvSpPr>
          <p:nvPr>
            <p:ph type="sldNum" sz="quarter" idx="12"/>
          </p:nvPr>
        </p:nvSpPr>
        <p:spPr/>
        <p:txBody>
          <a:bodyPr/>
          <a:lstStyle/>
          <a:p>
            <a:fld id="{6CB48E8D-98D6-4E66-BFB0-B62EFA1E892B}" type="slidenum">
              <a:rPr lang="en-US" smtClean="0"/>
              <a:t>‹#›</a:t>
            </a:fld>
            <a:endParaRPr lang="en-US"/>
          </a:p>
        </p:txBody>
      </p:sp>
    </p:spTree>
    <p:extLst>
      <p:ext uri="{BB962C8B-B14F-4D97-AF65-F5344CB8AC3E}">
        <p14:creationId xmlns:p14="http://schemas.microsoft.com/office/powerpoint/2010/main" val="963172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3C008-D144-2894-4AF2-8E07147CE7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4EEDA7-6B75-635E-13B5-8395B5F531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FE29E8-0E21-01B0-B60F-EDA767927441}"/>
              </a:ext>
            </a:extLst>
          </p:cNvPr>
          <p:cNvSpPr>
            <a:spLocks noGrp="1"/>
          </p:cNvSpPr>
          <p:nvPr>
            <p:ph type="dt" sz="half" idx="10"/>
          </p:nvPr>
        </p:nvSpPr>
        <p:spPr/>
        <p:txBody>
          <a:bodyPr/>
          <a:lstStyle/>
          <a:p>
            <a:fld id="{94D01F0A-EF45-4FF0-9F02-F84FDB1816EA}" type="datetimeFigureOut">
              <a:rPr lang="en-US" smtClean="0"/>
              <a:t>7/12/2025</a:t>
            </a:fld>
            <a:endParaRPr lang="en-US"/>
          </a:p>
        </p:txBody>
      </p:sp>
      <p:sp>
        <p:nvSpPr>
          <p:cNvPr id="5" name="Footer Placeholder 4">
            <a:extLst>
              <a:ext uri="{FF2B5EF4-FFF2-40B4-BE49-F238E27FC236}">
                <a16:creationId xmlns:a16="http://schemas.microsoft.com/office/drawing/2014/main" id="{CE37790D-47F5-6045-3A70-3EA44213C1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964FC5-D6CC-9DFB-56CB-B45EE2DDDD73}"/>
              </a:ext>
            </a:extLst>
          </p:cNvPr>
          <p:cNvSpPr>
            <a:spLocks noGrp="1"/>
          </p:cNvSpPr>
          <p:nvPr>
            <p:ph type="sldNum" sz="quarter" idx="12"/>
          </p:nvPr>
        </p:nvSpPr>
        <p:spPr/>
        <p:txBody>
          <a:bodyPr/>
          <a:lstStyle/>
          <a:p>
            <a:fld id="{6CB48E8D-98D6-4E66-BFB0-B62EFA1E892B}" type="slidenum">
              <a:rPr lang="en-US" smtClean="0"/>
              <a:t>‹#›</a:t>
            </a:fld>
            <a:endParaRPr lang="en-US"/>
          </a:p>
        </p:txBody>
      </p:sp>
    </p:spTree>
    <p:extLst>
      <p:ext uri="{BB962C8B-B14F-4D97-AF65-F5344CB8AC3E}">
        <p14:creationId xmlns:p14="http://schemas.microsoft.com/office/powerpoint/2010/main" val="36521101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084492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blue">
    <p:bg>
      <p:bgPr>
        <a:solidFill>
          <a:srgbClr val="0278D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A1BD43-4947-4C7D-B1C8-B6C8FC3789B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28682" y="437141"/>
            <a:ext cx="896425" cy="191140"/>
          </a:xfrm>
          <a:prstGeom prst="rect">
            <a:avLst/>
          </a:prstGeom>
        </p:spPr>
      </p:pic>
      <p:sp>
        <p:nvSpPr>
          <p:cNvPr id="5" name="Title 1">
            <a:extLst>
              <a:ext uri="{FF2B5EF4-FFF2-40B4-BE49-F238E27FC236}">
                <a16:creationId xmlns:a16="http://schemas.microsoft.com/office/drawing/2014/main" id="{8E73B716-5AC1-4E6F-99C0-F195B0C5870F}"/>
              </a:ext>
            </a:extLst>
          </p:cNvPr>
          <p:cNvSpPr>
            <a:spLocks noGrp="1"/>
          </p:cNvSpPr>
          <p:nvPr>
            <p:ph type="title" hasCustomPrompt="1"/>
          </p:nvPr>
        </p:nvSpPr>
        <p:spPr>
          <a:xfrm>
            <a:off x="429544" y="3029995"/>
            <a:ext cx="9401560" cy="1793104"/>
          </a:xfrm>
          <a:noFill/>
        </p:spPr>
        <p:txBody>
          <a:bodyPr lIns="0" tIns="0" rIns="0" bIns="182880" anchor="b" anchorCtr="0"/>
          <a:lstStyle>
            <a:lvl1pPr>
              <a:defRPr sz="4905" strike="noStrike" spc="-136" baseline="0">
                <a:solidFill>
                  <a:schemeClr val="bg2"/>
                </a:solidFill>
              </a:defRPr>
            </a:lvl1pPr>
          </a:lstStyle>
          <a:p>
            <a:r>
              <a:rPr lang="en-US"/>
              <a:t>Microsoft 365</a:t>
            </a:r>
            <a:br>
              <a:rPr lang="en-US"/>
            </a:br>
            <a:r>
              <a:rPr lang="en-US"/>
              <a:t>title or event name</a:t>
            </a:r>
          </a:p>
        </p:txBody>
      </p:sp>
      <p:sp>
        <p:nvSpPr>
          <p:cNvPr id="6" name="Text Placeholder 4">
            <a:extLst>
              <a:ext uri="{FF2B5EF4-FFF2-40B4-BE49-F238E27FC236}">
                <a16:creationId xmlns:a16="http://schemas.microsoft.com/office/drawing/2014/main" id="{E78FD896-9F6B-4251-9F12-35FEF1AF740F}"/>
              </a:ext>
            </a:extLst>
          </p:cNvPr>
          <p:cNvSpPr>
            <a:spLocks noGrp="1"/>
          </p:cNvSpPr>
          <p:nvPr>
            <p:ph type="body" sz="quarter" idx="12" hasCustomPrompt="1"/>
          </p:nvPr>
        </p:nvSpPr>
        <p:spPr>
          <a:xfrm>
            <a:off x="426426" y="4838791"/>
            <a:ext cx="9401560" cy="945435"/>
          </a:xfrm>
          <a:noFill/>
        </p:spPr>
        <p:txBody>
          <a:bodyPr lIns="0" tIns="0" rIns="0" bIns="0">
            <a:noAutofit/>
          </a:bodyPr>
          <a:lstStyle>
            <a:lvl1pPr marL="0" indent="0">
              <a:lnSpc>
                <a:spcPct val="100000"/>
              </a:lnSpc>
              <a:spcBef>
                <a:spcPts val="0"/>
              </a:spcBef>
              <a:buNone/>
              <a:defRPr sz="1452" spc="0" baseline="0">
                <a:solidFill>
                  <a:schemeClr val="bg2"/>
                </a:solidFill>
                <a:latin typeface="+mn-lt"/>
              </a:defRPr>
            </a:lvl1pPr>
          </a:lstStyle>
          <a:p>
            <a:pPr lvl="0"/>
            <a:r>
              <a:rPr lang="en-US"/>
              <a:t>Author name</a:t>
            </a:r>
          </a:p>
          <a:p>
            <a:pPr lvl="0"/>
            <a:r>
              <a:rPr lang="en-US"/>
              <a:t>Date</a:t>
            </a:r>
          </a:p>
        </p:txBody>
      </p:sp>
    </p:spTree>
    <p:extLst>
      <p:ext uri="{BB962C8B-B14F-4D97-AF65-F5344CB8AC3E}">
        <p14:creationId xmlns:p14="http://schemas.microsoft.com/office/powerpoint/2010/main" val="37882572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pic>
        <p:nvPicPr>
          <p:cNvPr id="5" name="Picture 4">
            <a:extLst>
              <a:ext uri="{FF2B5EF4-FFF2-40B4-BE49-F238E27FC236}">
                <a16:creationId xmlns:a16="http://schemas.microsoft.com/office/drawing/2014/main" id="{2DB3C5CC-AE72-496D-8E0F-9DEC4A52D5F7}"/>
              </a:ext>
            </a:extLst>
          </p:cNvPr>
          <p:cNvPicPr>
            <a:picLocks noChangeAspect="1"/>
          </p:cNvPicPr>
          <p:nvPr userDrawn="1"/>
        </p:nvPicPr>
        <p:blipFill>
          <a:blip r:embed="rId2"/>
          <a:stretch>
            <a:fillRect/>
          </a:stretch>
        </p:blipFill>
        <p:spPr>
          <a:xfrm>
            <a:off x="582043" y="585788"/>
            <a:ext cx="2308795" cy="294139"/>
          </a:xfrm>
          <a:prstGeom prst="rect">
            <a:avLst/>
          </a:prstGeom>
        </p:spPr>
      </p:pic>
    </p:spTree>
    <p:extLst>
      <p:ext uri="{BB962C8B-B14F-4D97-AF65-F5344CB8AC3E}">
        <p14:creationId xmlns:p14="http://schemas.microsoft.com/office/powerpoint/2010/main" val="252720756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19" name="Graphic 18">
            <a:extLst>
              <a:ext uri="{FF2B5EF4-FFF2-40B4-BE49-F238E27FC236}">
                <a16:creationId xmlns:a16="http://schemas.microsoft.com/office/drawing/2014/main" id="{3FBDEDB6-A84F-40BC-B54B-238AED6B04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invGray">
          <a:xfrm>
            <a:off x="4393915" y="0"/>
            <a:ext cx="7798085" cy="6858000"/>
          </a:xfrm>
          <a:prstGeom prst="rect">
            <a:avLst/>
          </a:prstGeom>
        </p:spPr>
      </p:pic>
      <p:sp>
        <p:nvSpPr>
          <p:cNvPr id="25" name="Freeform: Shape 24">
            <a:extLst>
              <a:ext uri="{FF2B5EF4-FFF2-40B4-BE49-F238E27FC236}">
                <a16:creationId xmlns:a16="http://schemas.microsoft.com/office/drawing/2014/main" id="{72B44542-6FEA-4633-9FA4-2E7E2381276D}"/>
              </a:ext>
            </a:extLst>
          </p:cNvPr>
          <p:cNvSpPr/>
          <p:nvPr userDrawn="1"/>
        </p:nvSpPr>
        <p:spPr bwMode="auto">
          <a:xfrm rot="17674506">
            <a:off x="10794396" y="4611776"/>
            <a:ext cx="635802" cy="2665253"/>
          </a:xfrm>
          <a:custGeom>
            <a:avLst/>
            <a:gdLst>
              <a:gd name="connsiteX0" fmla="*/ 610820 w 635802"/>
              <a:gd name="connsiteY0" fmla="*/ 194160 h 2665253"/>
              <a:gd name="connsiteX1" fmla="*/ 635802 w 635802"/>
              <a:gd name="connsiteY1" fmla="*/ 317901 h 2665253"/>
              <a:gd name="connsiteX2" fmla="*/ 635802 w 635802"/>
              <a:gd name="connsiteY2" fmla="*/ 2374494 h 2665253"/>
              <a:gd name="connsiteX3" fmla="*/ 0 w 635802"/>
              <a:gd name="connsiteY3" fmla="*/ 2665253 h 2665253"/>
              <a:gd name="connsiteX4" fmla="*/ 0 w 635802"/>
              <a:gd name="connsiteY4" fmla="*/ 317901 h 2665253"/>
              <a:gd name="connsiteX5" fmla="*/ 317901 w 635802"/>
              <a:gd name="connsiteY5" fmla="*/ 0 h 2665253"/>
              <a:gd name="connsiteX6" fmla="*/ 610820 w 635802"/>
              <a:gd name="connsiteY6" fmla="*/ 194160 h 2665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802" h="2665253">
                <a:moveTo>
                  <a:pt x="610820" y="194160"/>
                </a:moveTo>
                <a:cubicBezTo>
                  <a:pt x="626906" y="232193"/>
                  <a:pt x="635802" y="274008"/>
                  <a:pt x="635802" y="317901"/>
                </a:cubicBezTo>
                <a:lnTo>
                  <a:pt x="635802" y="2374494"/>
                </a:lnTo>
                <a:lnTo>
                  <a:pt x="0" y="2665253"/>
                </a:lnTo>
                <a:lnTo>
                  <a:pt x="0" y="317901"/>
                </a:lnTo>
                <a:cubicBezTo>
                  <a:pt x="-1" y="142329"/>
                  <a:pt x="142328" y="0"/>
                  <a:pt x="317901" y="0"/>
                </a:cubicBezTo>
                <a:cubicBezTo>
                  <a:pt x="449580" y="0"/>
                  <a:pt x="562559" y="80060"/>
                  <a:pt x="610820" y="194160"/>
                </a:cubicBezTo>
                <a:close/>
              </a:path>
            </a:pathLst>
          </a:cu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1" name="Freeform: Shape 20">
            <a:extLst>
              <a:ext uri="{FF2B5EF4-FFF2-40B4-BE49-F238E27FC236}">
                <a16:creationId xmlns:a16="http://schemas.microsoft.com/office/drawing/2014/main" id="{F3335884-C023-4224-A943-917B878BC8D4}"/>
              </a:ext>
            </a:extLst>
          </p:cNvPr>
          <p:cNvSpPr/>
          <p:nvPr userDrawn="1"/>
        </p:nvSpPr>
        <p:spPr bwMode="auto">
          <a:xfrm>
            <a:off x="4410930" y="0"/>
            <a:ext cx="3165243" cy="1270495"/>
          </a:xfrm>
          <a:custGeom>
            <a:avLst/>
            <a:gdLst>
              <a:gd name="connsiteX0" fmla="*/ 0 w 3165243"/>
              <a:gd name="connsiteY0" fmla="*/ 0 h 1270495"/>
              <a:gd name="connsiteX1" fmla="*/ 1528791 w 3165243"/>
              <a:gd name="connsiteY1" fmla="*/ 0 h 1270495"/>
              <a:gd name="connsiteX2" fmla="*/ 2979476 w 3165243"/>
              <a:gd name="connsiteY2" fmla="*/ 663413 h 1270495"/>
              <a:gd name="connsiteX3" fmla="*/ 3136370 w 3165243"/>
              <a:gd name="connsiteY3" fmla="*/ 1084728 h 1270495"/>
              <a:gd name="connsiteX4" fmla="*/ 2715055 w 3165243"/>
              <a:gd name="connsiteY4" fmla="*/ 1241622 h 1270495"/>
              <a:gd name="connsiteX5" fmla="*/ 0 w 3165243"/>
              <a:gd name="connsiteY5" fmla="*/ 0 h 1270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65243" h="1270495">
                <a:moveTo>
                  <a:pt x="0" y="0"/>
                </a:moveTo>
                <a:lnTo>
                  <a:pt x="1528791" y="0"/>
                </a:lnTo>
                <a:lnTo>
                  <a:pt x="2979476" y="663413"/>
                </a:lnTo>
                <a:cubicBezTo>
                  <a:pt x="3139144" y="736431"/>
                  <a:pt x="3209388" y="925060"/>
                  <a:pt x="3136370" y="1084728"/>
                </a:cubicBezTo>
                <a:cubicBezTo>
                  <a:pt x="3063352" y="1244396"/>
                  <a:pt x="2874723" y="1314640"/>
                  <a:pt x="2715055" y="1241622"/>
                </a:cubicBezTo>
                <a:lnTo>
                  <a:pt x="0" y="0"/>
                </a:lnTo>
                <a:close/>
              </a:path>
            </a:pathLst>
          </a:cu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38262907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11018520" cy="492443"/>
          </a:xfrm>
        </p:spPr>
        <p:txBody>
          <a:bodyPr/>
          <a:lstStyle/>
          <a:p>
            <a:r>
              <a:rPr lang="en-US"/>
              <a:t>Click to edit Master title style</a:t>
            </a:r>
          </a:p>
        </p:txBody>
      </p:sp>
      <p:sp>
        <p:nvSpPr>
          <p:cNvPr id="5" name="Text Placeholder 3">
            <a:extLst>
              <a:ext uri="{FF2B5EF4-FFF2-40B4-BE49-F238E27FC236}">
                <a16:creationId xmlns:a16="http://schemas.microsoft.com/office/drawing/2014/main" id="{60411DC0-2837-4D11-A866-A3B9670BF558}"/>
              </a:ext>
            </a:extLst>
          </p:cNvPr>
          <p:cNvSpPr>
            <a:spLocks noGrp="1"/>
          </p:cNvSpPr>
          <p:nvPr>
            <p:ph type="body" sz="quarter" idx="10"/>
          </p:nvPr>
        </p:nvSpPr>
        <p:spPr>
          <a:xfrm>
            <a:off x="588263" y="1013143"/>
            <a:ext cx="11239464" cy="313904"/>
          </a:xfrm>
        </p:spPr>
        <p:txBody>
          <a:bodyPr wrap="square">
            <a:spAutoFit/>
          </a:bodyPr>
          <a:lstStyle>
            <a:lvl1pPr marL="0" indent="0">
              <a:buNone/>
              <a:defRPr kumimoji="0" lang="en-US" sz="2000" b="1" i="0" u="none" strike="noStrike" kern="1200" cap="none" spc="-51" normalizeH="0" baseline="0" dirty="0">
                <a:ln w="3175">
                  <a:noFill/>
                </a:ln>
                <a:gradFill>
                  <a:gsLst>
                    <a:gs pos="83000">
                      <a:srgbClr val="0078D4"/>
                    </a:gs>
                    <a:gs pos="100000">
                      <a:srgbClr val="0078D4"/>
                    </a:gs>
                  </a:gsLst>
                  <a:lin ang="5400000" scaled="1"/>
                </a:gradFill>
                <a:effectLst/>
                <a:uLnTx/>
                <a:uFillTx/>
                <a:latin typeface="Segoe UI Semibold"/>
                <a:ea typeface="+mn-ea"/>
                <a:cs typeface="Segoe UI" panose="020B0502040204020203" pitchFamily="34" charset="0"/>
              </a:defRPr>
            </a:lvl1pPr>
            <a:lvl2pPr marL="233143" indent="0">
              <a:buNone/>
              <a:defRPr sz="2040"/>
            </a:lvl2pPr>
            <a:lvl3pPr marL="466287" indent="0">
              <a:buNone/>
              <a:defRPr sz="2040"/>
            </a:lvl3pPr>
            <a:lvl4pPr marL="699430" indent="0">
              <a:buNone/>
              <a:defRPr sz="2040"/>
            </a:lvl4pPr>
            <a:lvl5pPr marL="932573" indent="0">
              <a:buNone/>
              <a:defRPr sz="2040"/>
            </a:lvl5pPr>
          </a:lstStyle>
          <a:p>
            <a:pPr marL="0" marR="0" lvl="0" indent="0" algn="l" defTabSz="951304"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Click to edit Master text styles</a:t>
            </a:r>
          </a:p>
        </p:txBody>
      </p:sp>
    </p:spTree>
    <p:extLst>
      <p:ext uri="{BB962C8B-B14F-4D97-AF65-F5344CB8AC3E}">
        <p14:creationId xmlns:p14="http://schemas.microsoft.com/office/powerpoint/2010/main" val="191035189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7849872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75481" y="599436"/>
            <a:ext cx="11018520" cy="553998"/>
          </a:xfrm>
        </p:spPr>
        <p:txBody>
          <a:bodyPr/>
          <a:lstStyle>
            <a:lvl1pPr algn="l" defTabSz="932742" rtl="0" eaLnBrk="1" latinLnBrk="0" hangingPunct="1">
              <a:lnSpc>
                <a:spcPct val="100000"/>
              </a:lnSpc>
              <a:spcBef>
                <a:spcPct val="0"/>
              </a:spcBef>
              <a:buNone/>
              <a:defRPr lang="en-US" sz="3600" b="0" kern="1200" cap="none" spc="0" baseline="0" dirty="0">
                <a:ln w="3175">
                  <a:noFill/>
                </a:ln>
                <a:solidFill>
                  <a:schemeClr val="tx2"/>
                </a:solidFill>
                <a:effectLst/>
                <a:latin typeface="+mj-lt"/>
                <a:ea typeface="+mn-ea"/>
                <a:cs typeface="Segoe UI" pitchFamily="34" charset="0"/>
              </a:defRPr>
            </a:lvl1pPr>
          </a:lstStyle>
          <a:p>
            <a:r>
              <a:rPr lang="en-US"/>
              <a:t>Click to edit Master title style</a:t>
            </a:r>
          </a:p>
        </p:txBody>
      </p:sp>
      <p:sp>
        <p:nvSpPr>
          <p:cNvPr id="3" name="Footer Placeholder 4">
            <a:extLst>
              <a:ext uri="{FF2B5EF4-FFF2-40B4-BE49-F238E27FC236}">
                <a16:creationId xmlns:a16="http://schemas.microsoft.com/office/drawing/2014/main" id="{3CB9224E-20A8-4184-BE63-F7ADC102413F}"/>
              </a:ext>
            </a:extLst>
          </p:cNvPr>
          <p:cNvSpPr>
            <a:spLocks noGrp="1"/>
          </p:cNvSpPr>
          <p:nvPr>
            <p:ph type="ftr" sz="quarter" idx="3"/>
          </p:nvPr>
        </p:nvSpPr>
        <p:spPr>
          <a:xfrm>
            <a:off x="4038600" y="6539518"/>
            <a:ext cx="4114800" cy="123111"/>
          </a:xfrm>
          <a:prstGeom prst="rect">
            <a:avLst/>
          </a:prstGeom>
        </p:spPr>
        <p:txBody>
          <a:bodyPr vert="horz" lIns="0" tIns="0" rIns="0" bIns="0" rtlCol="0" anchor="ctr">
            <a:spAutoFit/>
          </a:bodyPr>
          <a:lstStyle>
            <a:lvl1pPr algn="ctr">
              <a:defRPr sz="800">
                <a:solidFill>
                  <a:schemeClr val="tx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Segoe UI"/>
                <a:ea typeface="+mn-ea"/>
                <a:cs typeface="+mn-cs"/>
              </a:rPr>
              <a:t>Microsoft Confidential</a:t>
            </a:r>
          </a:p>
        </p:txBody>
      </p:sp>
      <p:sp>
        <p:nvSpPr>
          <p:cNvPr id="4" name="Slide Number Placeholder 5">
            <a:extLst>
              <a:ext uri="{FF2B5EF4-FFF2-40B4-BE49-F238E27FC236}">
                <a16:creationId xmlns:a16="http://schemas.microsoft.com/office/drawing/2014/main" id="{ACDA2FAA-F591-4C59-93CB-5FDE50ECC642}"/>
              </a:ext>
            </a:extLst>
          </p:cNvPr>
          <p:cNvSpPr>
            <a:spLocks noGrp="1"/>
          </p:cNvSpPr>
          <p:nvPr>
            <p:ph type="sldNum" sz="quarter" idx="4"/>
          </p:nvPr>
        </p:nvSpPr>
        <p:spPr>
          <a:xfrm>
            <a:off x="11697272" y="6539518"/>
            <a:ext cx="404240" cy="123111"/>
          </a:xfrm>
          <a:prstGeom prst="rect">
            <a:avLst/>
          </a:prstGeom>
        </p:spPr>
        <p:txBody>
          <a:bodyPr vert="horz" wrap="square" lIns="0" tIns="0" rIns="0" bIns="0" rtlCol="0" anchor="ctr">
            <a:spAutoFit/>
          </a:bodyPr>
          <a:lstStyle>
            <a:lvl1pPr algn="ctr">
              <a:defRPr sz="800">
                <a:solidFill>
                  <a:schemeClr val="tx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8F881BB8-5469-4299-99B9-578BE3320A80}" type="slidenum">
              <a:rPr kumimoji="0" lang="en-US" sz="800" b="0" i="0" u="none" strike="noStrike" kern="1200" cap="none" spc="0" normalizeH="0" baseline="0" noProof="0" smtClean="0">
                <a:ln>
                  <a:noFill/>
                </a:ln>
                <a:solidFill>
                  <a:srgbClr val="000000"/>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2389526907"/>
      </p:ext>
    </p:extLst>
  </p:cSld>
  <p:clrMapOvr>
    <a:masterClrMapping/>
  </p:clrMapOvr>
  <p:transition>
    <p:fade/>
  </p:transition>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0798454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70560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6.xml"/><Relationship Id="rId1" Type="http://schemas.openxmlformats.org/officeDocument/2006/relationships/slideLayout" Target="../slideLayouts/slideLayout1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1.emf"/><Relationship Id="rId4" Type="http://schemas.openxmlformats.org/officeDocument/2006/relationships/image" Target="../media/image5.bin"/></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1.emf"/><Relationship Id="rId5" Type="http://schemas.openxmlformats.org/officeDocument/2006/relationships/theme" Target="../theme/theme8.xml"/><Relationship Id="rId4" Type="http://schemas.openxmlformats.org/officeDocument/2006/relationships/slideLayout" Target="../slideLayouts/slideLayout22.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theme" Target="../theme/theme9.xml"/><Relationship Id="rId1" Type="http://schemas.openxmlformats.org/officeDocument/2006/relationships/slideLayout" Target="../slideLayouts/slideLayout23.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0.xml"/><Relationship Id="rId1" Type="http://schemas.openxmlformats.org/officeDocument/2006/relationships/slideLayout" Target="../slideLayouts/slideLayout24.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2.xml"/><Relationship Id="rId1" Type="http://schemas.openxmlformats.org/officeDocument/2006/relationships/slideLayout" Target="../slideLayouts/slideLayout27.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28.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image" Target="../media/image1.emf"/><Relationship Id="rId5" Type="http://schemas.openxmlformats.org/officeDocument/2006/relationships/theme" Target="../theme/theme14.xml"/><Relationship Id="rId4" Type="http://schemas.openxmlformats.org/officeDocument/2006/relationships/slideLayout" Target="../slideLayouts/slideLayout32.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33.xml"/></Relationships>
</file>

<file path=ppt/slideMasters/_rels/slideMaster16.xml.rels><?xml version="1.0" encoding="UTF-8" standalone="yes"?>
<Relationships xmlns="http://schemas.openxmlformats.org/package/2006/relationships"><Relationship Id="rId3" Type="http://schemas.openxmlformats.org/officeDocument/2006/relationships/theme" Target="../theme/theme1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4601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4"/>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1"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8"/>
          <a:srcRect l="762"/>
          <a:stretch/>
        </p:blipFill>
        <p:spPr>
          <a:xfrm rot="5400000">
            <a:off x="9509761" y="2843774"/>
            <a:ext cx="6858000" cy="1170455"/>
          </a:xfrm>
          <a:prstGeom prst="rect">
            <a:avLst/>
          </a:prstGeom>
        </p:spPr>
      </p:pic>
    </p:spTree>
    <p:extLst>
      <p:ext uri="{BB962C8B-B14F-4D97-AF65-F5344CB8AC3E}">
        <p14:creationId xmlns:p14="http://schemas.microsoft.com/office/powerpoint/2010/main" val="1931182414"/>
      </p:ext>
    </p:extLst>
  </p:cSld>
  <p:clrMap bg1="lt1" tx1="dk1" bg2="lt2" tx2="dk2" accent1="accent1" accent2="accent2" accent3="accent3" accent4="accent4" accent5="accent5" accent6="accent6" hlink="hlink" folHlink="folHlink"/>
  <p:sldLayoutIdLst>
    <p:sldLayoutId id="2147483718" r:id="rId1"/>
    <p:sldLayoutId id="2147483956" r:id="rId2"/>
    <p:sldLayoutId id="2147483716" r:id="rId3"/>
    <p:sldLayoutId id="2147483722" r:id="rId4"/>
    <p:sldLayoutId id="2147485704" r:id="rId5"/>
    <p:sldLayoutId id="2147485718" r:id="rId6"/>
  </p:sldLayoutIdLst>
  <p:transition>
    <p:fade/>
  </p:transition>
  <p:hf sldNum="0" hdr="0" ftr="0" dt="0"/>
  <p:txStyles>
    <p:titleStyle>
      <a:lvl1pPr algn="l" defTabSz="932563" rtl="0" eaLnBrk="1" latinLnBrk="0" hangingPunct="1">
        <a:lnSpc>
          <a:spcPct val="100000"/>
        </a:lnSpc>
        <a:spcBef>
          <a:spcPct val="0"/>
        </a:spcBef>
        <a:buNone/>
        <a:defRPr lang="en-US" sz="2990" b="0" kern="1200" cap="none" spc="-50" baseline="0" dirty="0" smtClean="0">
          <a:ln w="3175">
            <a:noFill/>
          </a:ln>
          <a:gradFill>
            <a:gsLst>
              <a:gs pos="100000">
                <a:schemeClr val="tx1"/>
              </a:gs>
              <a:gs pos="83000">
                <a:schemeClr val="tx1"/>
              </a:gs>
            </a:gsLst>
            <a:lin ang="5400000" scaled="1"/>
          </a:gradFill>
          <a:effectLst/>
          <a:latin typeface="+mj-lt"/>
          <a:ea typeface="+mn-ea"/>
          <a:cs typeface="Segoe UI" pitchFamily="34" charset="0"/>
        </a:defRPr>
      </a:lvl1pPr>
    </p:titleStyle>
    <p:body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112"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099" marR="0" indent="-19998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801" marR="0" indent="-180940"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741" marR="0" indent="-168243"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4547"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1"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2"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2" algn="l" defTabSz="93256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4601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4"/>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1"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8" cstate="print">
            <a:extLst>
              <a:ext uri="{28A0092B-C50C-407E-A947-70E740481C1C}">
                <a14:useLocalDpi xmlns:a14="http://schemas.microsoft.com/office/drawing/2010/main"/>
              </a:ext>
            </a:extLst>
          </a:blip>
          <a:srcRect l="762"/>
          <a:stretch/>
        </p:blipFill>
        <p:spPr>
          <a:xfrm rot="5400000">
            <a:off x="9509761" y="2843774"/>
            <a:ext cx="6858000" cy="1170455"/>
          </a:xfrm>
          <a:prstGeom prst="rect">
            <a:avLst/>
          </a:prstGeom>
        </p:spPr>
      </p:pic>
    </p:spTree>
    <p:extLst>
      <p:ext uri="{BB962C8B-B14F-4D97-AF65-F5344CB8AC3E}">
        <p14:creationId xmlns:p14="http://schemas.microsoft.com/office/powerpoint/2010/main" val="3778411181"/>
      </p:ext>
    </p:extLst>
  </p:cSld>
  <p:clrMap bg1="lt1" tx1="dk1" bg2="lt2" tx2="dk2" accent1="accent1" accent2="accent2" accent3="accent3" accent4="accent4" accent5="accent5" accent6="accent6" hlink="hlink" folHlink="folHlink"/>
  <p:sldLayoutIdLst>
    <p:sldLayoutId id="2147483848" r:id="rId1"/>
    <p:sldLayoutId id="2147483836" r:id="rId2"/>
    <p:sldLayoutId id="2147483817" r:id="rId3"/>
    <p:sldLayoutId id="2147483810" r:id="rId4"/>
    <p:sldLayoutId id="2147483816" r:id="rId5"/>
    <p:sldLayoutId id="2147483815" r:id="rId6"/>
  </p:sldLayoutIdLst>
  <p:transition>
    <p:fade/>
  </p:transition>
  <p:hf sldNum="0" hdr="0" ftr="0" dt="0"/>
  <p:txStyles>
    <p:titleStyle>
      <a:lvl1pPr algn="l" defTabSz="932563" rtl="0" eaLnBrk="1" latinLnBrk="0" hangingPunct="1">
        <a:lnSpc>
          <a:spcPct val="100000"/>
        </a:lnSpc>
        <a:spcBef>
          <a:spcPct val="0"/>
        </a:spcBef>
        <a:buNone/>
        <a:defRPr lang="en-US" sz="2990" b="0" kern="1200" cap="none" spc="-50" baseline="0" dirty="0" smtClean="0">
          <a:ln w="3175">
            <a:noFill/>
          </a:ln>
          <a:gradFill>
            <a:gsLst>
              <a:gs pos="100000">
                <a:schemeClr val="tx1"/>
              </a:gs>
              <a:gs pos="83000">
                <a:schemeClr val="tx1"/>
              </a:gs>
            </a:gsLst>
            <a:lin ang="5400000" scaled="1"/>
          </a:gradFill>
          <a:effectLst/>
          <a:latin typeface="+mj-lt"/>
          <a:ea typeface="+mn-ea"/>
          <a:cs typeface="Segoe UI" pitchFamily="34" charset="0"/>
        </a:defRPr>
      </a:lvl1pPr>
    </p:titleStyle>
    <p:body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112"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099" marR="0" indent="-19998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801" marR="0" indent="-180940"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741" marR="0" indent="-168243"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4547"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1"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2"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2" algn="l" defTabSz="93256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4"/>
            <a:ext cx="11018520" cy="1612749"/>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3"/>
          <a:stretch>
            <a:fillRect/>
          </a:stretch>
        </p:blipFill>
        <p:spPr>
          <a:xfrm rot="5400000">
            <a:off x="9288989"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1"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519222593"/>
      </p:ext>
    </p:extLst>
  </p:cSld>
  <p:clrMap bg1="lt1" tx1="dk1" bg2="lt2" tx2="dk2" accent1="accent1" accent2="accent2" accent3="accent3" accent4="accent4" accent5="accent5" accent6="accent6" hlink="hlink" folHlink="folHlink"/>
  <p:sldLayoutIdLst>
    <p:sldLayoutId id="2147483933" r:id="rId1"/>
  </p:sldLayoutIdLst>
  <p:transition>
    <p:fade/>
  </p:transition>
  <p:hf sldNum="0" hdr="0" ftr="0" dt="0"/>
  <p:txStyles>
    <p:titleStyle>
      <a:lvl1pPr algn="l" defTabSz="932563" rtl="0" eaLnBrk="1" latinLnBrk="0" hangingPunct="1">
        <a:lnSpc>
          <a:spcPct val="100000"/>
        </a:lnSpc>
        <a:spcBef>
          <a:spcPct val="0"/>
        </a:spcBef>
        <a:buNone/>
        <a:defRPr lang="en-US" sz="3600" b="1"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112"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099" marR="0" indent="-19998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801" marR="0" indent="-180940"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741" marR="0" indent="-168243"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4547"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1"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2"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2" algn="l" defTabSz="93256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243A5E"/>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487235703"/>
      </p:ext>
    </p:extLst>
  </p:cSld>
  <p:clrMap bg1="lt1" tx1="dk1" bg2="lt2" tx2="dk2" accent1="accent1" accent2="accent2" accent3="accent3" accent4="accent4" accent5="accent5" accent6="accent6" hlink="hlink" folHlink="folHlink"/>
  <p:sldLayoutIdLst>
    <p:sldLayoutId id="2147483965" r:id="rId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914956241"/>
      </p:ext>
    </p:extLst>
  </p:cSld>
  <p:clrMap bg1="lt1" tx1="dk1" bg2="lt2" tx2="dk2" accent1="accent1" accent2="accent2" accent3="accent3" accent4="accent4" accent5="accent5" accent6="accent6" hlink="hlink" folHlink="folHlink"/>
  <p:sldLayoutIdLst>
    <p:sldLayoutId id="2147485715" r:id="rId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4"/>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1"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
          <a:srcRect l="762"/>
          <a:stretch/>
        </p:blipFill>
        <p:spPr>
          <a:xfrm rot="5400000">
            <a:off x="9509761" y="2843774"/>
            <a:ext cx="6858000" cy="1170455"/>
          </a:xfrm>
          <a:prstGeom prst="rect">
            <a:avLst/>
          </a:prstGeom>
        </p:spPr>
      </p:pic>
    </p:spTree>
    <p:extLst>
      <p:ext uri="{BB962C8B-B14F-4D97-AF65-F5344CB8AC3E}">
        <p14:creationId xmlns:p14="http://schemas.microsoft.com/office/powerpoint/2010/main" val="1557241132"/>
      </p:ext>
    </p:extLst>
  </p:cSld>
  <p:clrMap bg1="lt1" tx1="dk1" bg2="lt2" tx2="dk2" accent1="accent1" accent2="accent2" accent3="accent3" accent4="accent4" accent5="accent5" accent6="accent6" hlink="hlink" folHlink="folHlink"/>
  <p:sldLayoutIdLst>
    <p:sldLayoutId id="2147485716" r:id="rId1"/>
  </p:sldLayoutIdLst>
  <p:transition>
    <p:fade/>
  </p:transition>
  <p:hf sldNum="0" hdr="0" ftr="0" dt="0"/>
  <p:txStyles>
    <p:titleStyle>
      <a:lvl1pPr algn="l" defTabSz="932563" rtl="0" eaLnBrk="1" latinLnBrk="0" hangingPunct="1">
        <a:lnSpc>
          <a:spcPct val="100000"/>
        </a:lnSpc>
        <a:spcBef>
          <a:spcPct val="0"/>
        </a:spcBef>
        <a:buNone/>
        <a:defRPr lang="en-US" sz="3600" b="0" kern="1200" cap="none" spc="-50" baseline="0" dirty="0" smtClean="0">
          <a:ln w="3175">
            <a:noFill/>
          </a:ln>
          <a:gradFill>
            <a:gsLst>
              <a:gs pos="100000">
                <a:schemeClr val="tx1"/>
              </a:gs>
              <a:gs pos="83000">
                <a:schemeClr val="tx1"/>
              </a:gs>
            </a:gsLst>
            <a:lin ang="5400000" scaled="1"/>
          </a:gradFill>
          <a:effectLst/>
          <a:latin typeface="+mj-lt"/>
          <a:ea typeface="+mn-ea"/>
          <a:cs typeface="Segoe UI" pitchFamily="34" charset="0"/>
        </a:defRPr>
      </a:lvl1pPr>
    </p:titleStyle>
    <p:body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112"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099" marR="0" indent="-19998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801" marR="0" indent="-180940"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741" marR="0" indent="-168243"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4547"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1"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2"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2" algn="l" defTabSz="93256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5" name="Picture 4">
            <a:extLst>
              <a:ext uri="{FF2B5EF4-FFF2-40B4-BE49-F238E27FC236}">
                <a16:creationId xmlns:a16="http://schemas.microsoft.com/office/drawing/2014/main" id="{2CD67A57-F1A2-4735-B2BF-9DEF54CE16B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2344400" y="0"/>
            <a:ext cx="1424574" cy="6990776"/>
          </a:xfrm>
          <a:prstGeom prst="rect">
            <a:avLst/>
          </a:prstGeom>
        </p:spPr>
      </p:pic>
      <p:pic>
        <p:nvPicPr>
          <p:cNvPr id="50"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23BF8362-16F5-4A39-A27B-16ABE0332ACC}"/>
              </a:ext>
              <a:ext uri="{C183D7F6-B498-43B3-948B-1728B52AA6E4}">
                <adec:decorative xmlns:adec="http://schemas.microsoft.com/office/drawing/2017/decorative" val="0"/>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l="762"/>
          <a:stretch/>
        </p:blipFill>
        <p:spPr>
          <a:xfrm rot="16200000">
            <a:off x="-4184354" y="2843774"/>
            <a:ext cx="6858000" cy="1170455"/>
          </a:xfrm>
          <a:prstGeom prst="rect">
            <a:avLst/>
          </a:prstGeom>
        </p:spPr>
      </p:pic>
    </p:spTree>
    <p:extLst>
      <p:ext uri="{BB962C8B-B14F-4D97-AF65-F5344CB8AC3E}">
        <p14:creationId xmlns:p14="http://schemas.microsoft.com/office/powerpoint/2010/main" val="663230998"/>
      </p:ext>
    </p:extLst>
  </p:cSld>
  <p:clrMap bg1="lt1" tx1="dk1" bg2="lt2" tx2="dk2" accent1="accent1" accent2="accent2" accent3="accent3" accent4="accent4" accent5="accent5" accent6="accent6" hlink="hlink" folHlink="folHlink"/>
  <p:sldLayoutIdLst>
    <p:sldLayoutId id="2147485696" r:id="rId1"/>
    <p:sldLayoutId id="2147485717" r:id="rId2"/>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6"/>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2620678386"/>
      </p:ext>
    </p:extLst>
  </p:cSld>
  <p:clrMap bg1="lt1" tx1="dk1" bg2="lt2" tx2="dk2" accent1="accent1" accent2="accent2" accent3="accent3" accent4="accent4" accent5="accent5" accent6="accent6" hlink="hlink" folHlink="folHlink"/>
  <p:sldLayoutIdLst>
    <p:sldLayoutId id="2147484174" r:id="rId1"/>
    <p:sldLayoutId id="2147484034" r:id="rId2"/>
    <p:sldLayoutId id="2147484182" r:id="rId3"/>
    <p:sldLayoutId id="2147485285" r:id="rId4"/>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74816" y="510988"/>
            <a:ext cx="11018520" cy="43088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26803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247" r:id="rId1"/>
  </p:sldLayoutIdLst>
  <p:transition>
    <p:fade/>
  </p:transition>
  <p:hf sldNum="0" hdr="0" ftr="0" dt="0"/>
  <p:txStyles>
    <p:titleStyle>
      <a:lvl1pPr algn="l" defTabSz="932742" rtl="0" eaLnBrk="1" latinLnBrk="0" hangingPunct="1">
        <a:lnSpc>
          <a:spcPct val="100000"/>
        </a:lnSpc>
        <a:spcBef>
          <a:spcPct val="0"/>
        </a:spcBef>
        <a:buNone/>
        <a:defRPr lang="en-US" sz="2800" b="0" kern="1200" cap="none" spc="-50" baseline="0" dirty="0" smtClean="0">
          <a:ln w="3175">
            <a:noFill/>
          </a:ln>
          <a:solidFill>
            <a:srgbClr val="000000"/>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rgbClr val="000000"/>
          </a:solidFill>
          <a:latin typeface="+mn-lt"/>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rgbClr val="000000"/>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rgbClr val="000000"/>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userDrawn="1">
          <p15:clr>
            <a:srgbClr val="C35EA4"/>
          </p15:clr>
        </p15:guide>
        <p15:guide id="17" pos="7313" userDrawn="1">
          <p15:clr>
            <a:srgbClr val="C35EA4"/>
          </p15:clr>
        </p15:guide>
        <p15:guide id="25" orient="horz" pos="369" userDrawn="1">
          <p15:clr>
            <a:srgbClr val="C35EA4"/>
          </p15:clr>
        </p15:guide>
        <p15:guide id="26" orient="horz" pos="3949" userDrawn="1">
          <p15:clr>
            <a:srgbClr val="C35EA4"/>
          </p15:clr>
        </p15:guide>
        <p15:guide id="27" orient="horz" pos="184" userDrawn="1">
          <p15:clr>
            <a:srgbClr val="A4A3A4"/>
          </p15:clr>
        </p15:guide>
        <p15:guide id="28" pos="185" userDrawn="1">
          <p15:clr>
            <a:srgbClr val="A4A3A4"/>
          </p15:clr>
        </p15:guide>
        <p15:guide id="29" orient="horz" pos="4135" userDrawn="1">
          <p15:clr>
            <a:srgbClr val="A4A3A4"/>
          </p15:clr>
        </p15:guide>
        <p15:guide id="30" pos="7495" userDrawn="1">
          <p15:clr>
            <a:srgbClr val="A4A3A4"/>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4"/>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1"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
          <a:srcRect l="762"/>
          <a:stretch/>
        </p:blipFill>
        <p:spPr>
          <a:xfrm rot="5400000">
            <a:off x="9509761" y="2843774"/>
            <a:ext cx="6858000" cy="1170455"/>
          </a:xfrm>
          <a:prstGeom prst="rect">
            <a:avLst/>
          </a:prstGeom>
        </p:spPr>
      </p:pic>
    </p:spTree>
    <p:extLst>
      <p:ext uri="{BB962C8B-B14F-4D97-AF65-F5344CB8AC3E}">
        <p14:creationId xmlns:p14="http://schemas.microsoft.com/office/powerpoint/2010/main" val="280598224"/>
      </p:ext>
    </p:extLst>
  </p:cSld>
  <p:clrMap bg1="lt1" tx1="dk1" bg2="lt2" tx2="dk2" accent1="accent1" accent2="accent2" accent3="accent3" accent4="accent4" accent5="accent5" accent6="accent6" hlink="hlink" folHlink="folHlink"/>
  <p:sldLayoutIdLst>
    <p:sldLayoutId id="2147485217" r:id="rId1"/>
  </p:sldLayoutIdLst>
  <p:transition>
    <p:fade/>
  </p:transition>
  <p:hf sldNum="0" hdr="0" ftr="0" dt="0"/>
  <p:txStyles>
    <p:titleStyle>
      <a:lvl1pPr algn="l" defTabSz="932563" rtl="0" eaLnBrk="1" latinLnBrk="0" hangingPunct="1">
        <a:lnSpc>
          <a:spcPct val="100000"/>
        </a:lnSpc>
        <a:spcBef>
          <a:spcPct val="0"/>
        </a:spcBef>
        <a:buNone/>
        <a:defRPr lang="en-US" sz="3600" b="0" kern="1200" cap="none" spc="-50" baseline="0" dirty="0" smtClean="0">
          <a:ln w="3175">
            <a:noFill/>
          </a:ln>
          <a:gradFill>
            <a:gsLst>
              <a:gs pos="100000">
                <a:schemeClr val="tx1"/>
              </a:gs>
              <a:gs pos="83000">
                <a:schemeClr val="tx1"/>
              </a:gs>
            </a:gsLst>
            <a:lin ang="5400000" scaled="1"/>
          </a:gradFill>
          <a:effectLst/>
          <a:latin typeface="+mj-lt"/>
          <a:ea typeface="+mn-ea"/>
          <a:cs typeface="Segoe UI" pitchFamily="34" charset="0"/>
        </a:defRPr>
      </a:lvl1pPr>
    </p:titleStyle>
    <p:body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112"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099" marR="0" indent="-19998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801" marR="0" indent="-180940"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741" marR="0" indent="-168243"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4547"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1"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2"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2" algn="l" defTabSz="93256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686882-DB41-DCDA-C50E-23DD0E8FAA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E8FC2CD-0BAA-DA24-8A22-6D0560FD80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B38BDE-7CB2-4DDB-49A7-BCA34190A0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D01F0A-EF45-4FF0-9F02-F84FDB1816EA}" type="datetimeFigureOut">
              <a:rPr lang="en-US" smtClean="0"/>
              <a:t>7/12/2025</a:t>
            </a:fld>
            <a:endParaRPr lang="en-US"/>
          </a:p>
        </p:txBody>
      </p:sp>
      <p:sp>
        <p:nvSpPr>
          <p:cNvPr id="5" name="Footer Placeholder 4">
            <a:extLst>
              <a:ext uri="{FF2B5EF4-FFF2-40B4-BE49-F238E27FC236}">
                <a16:creationId xmlns:a16="http://schemas.microsoft.com/office/drawing/2014/main" id="{6FDD4B0D-AEAE-1378-9600-DD21233AAB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87875E8-CD34-820D-1BE5-70832C9C2A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B48E8D-98D6-4E66-BFB0-B62EFA1E892B}" type="slidenum">
              <a:rPr lang="en-US" smtClean="0"/>
              <a:t>‹#›</a:t>
            </a:fld>
            <a:endParaRPr lang="en-US"/>
          </a:p>
        </p:txBody>
      </p:sp>
    </p:spTree>
    <p:extLst>
      <p:ext uri="{BB962C8B-B14F-4D97-AF65-F5344CB8AC3E}">
        <p14:creationId xmlns:p14="http://schemas.microsoft.com/office/powerpoint/2010/main" val="1727342356"/>
      </p:ext>
    </p:extLst>
  </p:cSld>
  <p:clrMap bg1="lt1" tx1="dk1" bg2="lt2" tx2="dk2" accent1="accent1" accent2="accent2" accent3="accent3" accent4="accent4" accent5="accent5" accent6="accent6" hlink="hlink" folHlink="folHlink"/>
  <p:sldLayoutIdLst>
    <p:sldLayoutId id="2147484686" r:id="rId1"/>
    <p:sldLayoutId id="214748468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4"/>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1"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
          <a:srcRect l="762"/>
          <a:stretch/>
        </p:blipFill>
        <p:spPr>
          <a:xfrm rot="5400000">
            <a:off x="9464500" y="2843774"/>
            <a:ext cx="6858000" cy="1170455"/>
          </a:xfrm>
          <a:prstGeom prst="rect">
            <a:avLst/>
          </a:prstGeom>
        </p:spPr>
      </p:pic>
    </p:spTree>
    <p:extLst>
      <p:ext uri="{BB962C8B-B14F-4D97-AF65-F5344CB8AC3E}">
        <p14:creationId xmlns:p14="http://schemas.microsoft.com/office/powerpoint/2010/main" val="296077706"/>
      </p:ext>
    </p:extLst>
  </p:cSld>
  <p:clrMap bg1="lt1" tx1="dk1" bg2="lt2" tx2="dk2" accent1="accent1" accent2="accent2" accent3="accent3" accent4="accent4" accent5="accent5" accent6="accent6" hlink="hlink" folHlink="folHlink"/>
  <p:sldLayoutIdLst>
    <p:sldLayoutId id="2147483667" r:id="rId1"/>
  </p:sldLayoutIdLst>
  <p:transition>
    <p:fade/>
  </p:transition>
  <p:hf sldNum="0" hdr="0" ftr="0" dt="0"/>
  <p:txStyles>
    <p:titleStyle>
      <a:lvl1pPr algn="l" defTabSz="932563"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112"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099" marR="0" indent="-19998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801" marR="0" indent="-180940"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741" marR="0" indent="-168243"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4547"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1"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2"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2" algn="l" defTabSz="93256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52A712-26F9-4AA8-AFA6-1ACFA9FCC6F3}"/>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767481-62BE-4DAB-8EFC-C2AC158C3E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37AAF1-2F06-4AA8-8303-17545EB29C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12">
                <a:solidFill>
                  <a:schemeClr val="tx1">
                    <a:tint val="75000"/>
                  </a:schemeClr>
                </a:solidFill>
              </a:defRPr>
            </a:lvl1pPr>
          </a:lstStyle>
          <a:p>
            <a:fld id="{BE1C1160-60EC-4789-95C7-27CBD3E408F3}" type="datetimeFigureOut">
              <a:rPr lang="en-US" smtClean="0"/>
              <a:t>7/12/2025</a:t>
            </a:fld>
            <a:endParaRPr lang="en-US"/>
          </a:p>
        </p:txBody>
      </p:sp>
      <p:sp>
        <p:nvSpPr>
          <p:cNvPr id="5" name="Footer Placeholder 4">
            <a:extLst>
              <a:ext uri="{FF2B5EF4-FFF2-40B4-BE49-F238E27FC236}">
                <a16:creationId xmlns:a16="http://schemas.microsoft.com/office/drawing/2014/main" id="{34101796-5030-4E10-A580-767B2797C8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12">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955273D-D027-429D-8ACA-BC2E48A7D6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112">
                <a:solidFill>
                  <a:schemeClr val="tx1">
                    <a:tint val="75000"/>
                  </a:schemeClr>
                </a:solidFill>
              </a:defRPr>
            </a:lvl1pPr>
          </a:lstStyle>
          <a:p>
            <a:fld id="{78FCA013-3568-4303-A8A2-C2D632D56F16}" type="slidenum">
              <a:rPr lang="en-US" smtClean="0"/>
              <a:t>‹#›</a:t>
            </a:fld>
            <a:endParaRPr lang="en-US"/>
          </a:p>
        </p:txBody>
      </p:sp>
    </p:spTree>
    <p:extLst>
      <p:ext uri="{BB962C8B-B14F-4D97-AF65-F5344CB8AC3E}">
        <p14:creationId xmlns:p14="http://schemas.microsoft.com/office/powerpoint/2010/main" val="3843847279"/>
      </p:ext>
    </p:extLst>
  </p:cSld>
  <p:clrMap bg1="lt1" tx1="dk1" bg2="lt2" tx2="dk2" accent1="accent1" accent2="accent2" accent3="accent3" accent4="accent4" accent5="accent5" accent6="accent6" hlink="hlink" folHlink="folHlink"/>
  <p:sldLayoutIdLst>
    <p:sldLayoutId id="2147483686" r:id="rId1"/>
  </p:sldLayoutIdLst>
  <p:txStyles>
    <p:titleStyle>
      <a:lvl1pPr algn="l" defTabSz="847210" rtl="0" eaLnBrk="1" latinLnBrk="0" hangingPunct="1">
        <a:lnSpc>
          <a:spcPct val="90000"/>
        </a:lnSpc>
        <a:spcBef>
          <a:spcPct val="0"/>
        </a:spcBef>
        <a:buNone/>
        <a:defRPr sz="4077" kern="1200">
          <a:solidFill>
            <a:schemeClr val="tx1"/>
          </a:solidFill>
          <a:latin typeface="+mj-lt"/>
          <a:ea typeface="+mj-ea"/>
          <a:cs typeface="+mj-cs"/>
        </a:defRPr>
      </a:lvl1pPr>
    </p:titleStyle>
    <p:bodyStyle>
      <a:lvl1pPr marL="211802" indent="-211802" algn="l" defTabSz="847210" rtl="0" eaLnBrk="1" latinLnBrk="0" hangingPunct="1">
        <a:lnSpc>
          <a:spcPct val="90000"/>
        </a:lnSpc>
        <a:spcBef>
          <a:spcPts val="927"/>
        </a:spcBef>
        <a:buFont typeface="Arial" panose="020B0604020202020204" pitchFamily="34" charset="0"/>
        <a:buChar char="•"/>
        <a:defRPr sz="2594" kern="1200">
          <a:solidFill>
            <a:schemeClr val="tx1"/>
          </a:solidFill>
          <a:latin typeface="+mn-lt"/>
          <a:ea typeface="+mn-ea"/>
          <a:cs typeface="+mn-cs"/>
        </a:defRPr>
      </a:lvl1pPr>
      <a:lvl2pPr marL="635407" indent="-211802" algn="l" defTabSz="847210" rtl="0" eaLnBrk="1" latinLnBrk="0" hangingPunct="1">
        <a:lnSpc>
          <a:spcPct val="90000"/>
        </a:lnSpc>
        <a:spcBef>
          <a:spcPts val="463"/>
        </a:spcBef>
        <a:buFont typeface="Arial" panose="020B0604020202020204" pitchFamily="34" charset="0"/>
        <a:buChar char="•"/>
        <a:defRPr sz="2224" kern="1200">
          <a:solidFill>
            <a:schemeClr val="tx1"/>
          </a:solidFill>
          <a:latin typeface="+mn-lt"/>
          <a:ea typeface="+mn-ea"/>
          <a:cs typeface="+mn-cs"/>
        </a:defRPr>
      </a:lvl2pPr>
      <a:lvl3pPr marL="1059012" indent="-211802" algn="l" defTabSz="847210" rtl="0" eaLnBrk="1" latinLnBrk="0" hangingPunct="1">
        <a:lnSpc>
          <a:spcPct val="90000"/>
        </a:lnSpc>
        <a:spcBef>
          <a:spcPts val="463"/>
        </a:spcBef>
        <a:buFont typeface="Arial" panose="020B0604020202020204" pitchFamily="34" charset="0"/>
        <a:buChar char="•"/>
        <a:defRPr sz="1853" kern="1200">
          <a:solidFill>
            <a:schemeClr val="tx1"/>
          </a:solidFill>
          <a:latin typeface="+mn-lt"/>
          <a:ea typeface="+mn-ea"/>
          <a:cs typeface="+mn-cs"/>
        </a:defRPr>
      </a:lvl3pPr>
      <a:lvl4pPr marL="1482617" indent="-211802" algn="l" defTabSz="847210" rtl="0" eaLnBrk="1" latinLnBrk="0" hangingPunct="1">
        <a:lnSpc>
          <a:spcPct val="90000"/>
        </a:lnSpc>
        <a:spcBef>
          <a:spcPts val="463"/>
        </a:spcBef>
        <a:buFont typeface="Arial" panose="020B0604020202020204" pitchFamily="34" charset="0"/>
        <a:buChar char="•"/>
        <a:defRPr sz="1668" kern="1200">
          <a:solidFill>
            <a:schemeClr val="tx1"/>
          </a:solidFill>
          <a:latin typeface="+mn-lt"/>
          <a:ea typeface="+mn-ea"/>
          <a:cs typeface="+mn-cs"/>
        </a:defRPr>
      </a:lvl4pPr>
      <a:lvl5pPr marL="1906222" indent="-211802" algn="l" defTabSz="847210" rtl="0" eaLnBrk="1" latinLnBrk="0" hangingPunct="1">
        <a:lnSpc>
          <a:spcPct val="90000"/>
        </a:lnSpc>
        <a:spcBef>
          <a:spcPts val="463"/>
        </a:spcBef>
        <a:buFont typeface="Arial" panose="020B0604020202020204" pitchFamily="34" charset="0"/>
        <a:buChar char="•"/>
        <a:defRPr sz="1668" kern="1200">
          <a:solidFill>
            <a:schemeClr val="tx1"/>
          </a:solidFill>
          <a:latin typeface="+mn-lt"/>
          <a:ea typeface="+mn-ea"/>
          <a:cs typeface="+mn-cs"/>
        </a:defRPr>
      </a:lvl5pPr>
      <a:lvl6pPr marL="2329827" indent="-211802" algn="l" defTabSz="847210" rtl="0" eaLnBrk="1" latinLnBrk="0" hangingPunct="1">
        <a:lnSpc>
          <a:spcPct val="90000"/>
        </a:lnSpc>
        <a:spcBef>
          <a:spcPts val="463"/>
        </a:spcBef>
        <a:buFont typeface="Arial" panose="020B0604020202020204" pitchFamily="34" charset="0"/>
        <a:buChar char="•"/>
        <a:defRPr sz="1668" kern="1200">
          <a:solidFill>
            <a:schemeClr val="tx1"/>
          </a:solidFill>
          <a:latin typeface="+mn-lt"/>
          <a:ea typeface="+mn-ea"/>
          <a:cs typeface="+mn-cs"/>
        </a:defRPr>
      </a:lvl6pPr>
      <a:lvl7pPr marL="2753432" indent="-211802" algn="l" defTabSz="847210" rtl="0" eaLnBrk="1" latinLnBrk="0" hangingPunct="1">
        <a:lnSpc>
          <a:spcPct val="90000"/>
        </a:lnSpc>
        <a:spcBef>
          <a:spcPts val="463"/>
        </a:spcBef>
        <a:buFont typeface="Arial" panose="020B0604020202020204" pitchFamily="34" charset="0"/>
        <a:buChar char="•"/>
        <a:defRPr sz="1668" kern="1200">
          <a:solidFill>
            <a:schemeClr val="tx1"/>
          </a:solidFill>
          <a:latin typeface="+mn-lt"/>
          <a:ea typeface="+mn-ea"/>
          <a:cs typeface="+mn-cs"/>
        </a:defRPr>
      </a:lvl7pPr>
      <a:lvl8pPr marL="3177037" indent="-211802" algn="l" defTabSz="847210" rtl="0" eaLnBrk="1" latinLnBrk="0" hangingPunct="1">
        <a:lnSpc>
          <a:spcPct val="90000"/>
        </a:lnSpc>
        <a:spcBef>
          <a:spcPts val="463"/>
        </a:spcBef>
        <a:buFont typeface="Arial" panose="020B0604020202020204" pitchFamily="34" charset="0"/>
        <a:buChar char="•"/>
        <a:defRPr sz="1668" kern="1200">
          <a:solidFill>
            <a:schemeClr val="tx1"/>
          </a:solidFill>
          <a:latin typeface="+mn-lt"/>
          <a:ea typeface="+mn-ea"/>
          <a:cs typeface="+mn-cs"/>
        </a:defRPr>
      </a:lvl8pPr>
      <a:lvl9pPr marL="3600642" indent="-211802" algn="l" defTabSz="847210" rtl="0" eaLnBrk="1" latinLnBrk="0" hangingPunct="1">
        <a:lnSpc>
          <a:spcPct val="90000"/>
        </a:lnSpc>
        <a:spcBef>
          <a:spcPts val="463"/>
        </a:spcBef>
        <a:buFont typeface="Arial" panose="020B0604020202020204" pitchFamily="34" charset="0"/>
        <a:buChar char="•"/>
        <a:defRPr sz="1668" kern="1200">
          <a:solidFill>
            <a:schemeClr val="tx1"/>
          </a:solidFill>
          <a:latin typeface="+mn-lt"/>
          <a:ea typeface="+mn-ea"/>
          <a:cs typeface="+mn-cs"/>
        </a:defRPr>
      </a:lvl9pPr>
    </p:bodyStyle>
    <p:otherStyle>
      <a:defPPr>
        <a:defRPr lang="en-US"/>
      </a:defPPr>
      <a:lvl1pPr marL="0" algn="l" defTabSz="847210" rtl="0" eaLnBrk="1" latinLnBrk="0" hangingPunct="1">
        <a:defRPr sz="1668" kern="1200">
          <a:solidFill>
            <a:schemeClr val="tx1"/>
          </a:solidFill>
          <a:latin typeface="+mn-lt"/>
          <a:ea typeface="+mn-ea"/>
          <a:cs typeface="+mn-cs"/>
        </a:defRPr>
      </a:lvl1pPr>
      <a:lvl2pPr marL="423605" algn="l" defTabSz="847210" rtl="0" eaLnBrk="1" latinLnBrk="0" hangingPunct="1">
        <a:defRPr sz="1668" kern="1200">
          <a:solidFill>
            <a:schemeClr val="tx1"/>
          </a:solidFill>
          <a:latin typeface="+mn-lt"/>
          <a:ea typeface="+mn-ea"/>
          <a:cs typeface="+mn-cs"/>
        </a:defRPr>
      </a:lvl2pPr>
      <a:lvl3pPr marL="847210" algn="l" defTabSz="847210" rtl="0" eaLnBrk="1" latinLnBrk="0" hangingPunct="1">
        <a:defRPr sz="1668" kern="1200">
          <a:solidFill>
            <a:schemeClr val="tx1"/>
          </a:solidFill>
          <a:latin typeface="+mn-lt"/>
          <a:ea typeface="+mn-ea"/>
          <a:cs typeface="+mn-cs"/>
        </a:defRPr>
      </a:lvl3pPr>
      <a:lvl4pPr marL="1270815" algn="l" defTabSz="847210" rtl="0" eaLnBrk="1" latinLnBrk="0" hangingPunct="1">
        <a:defRPr sz="1668" kern="1200">
          <a:solidFill>
            <a:schemeClr val="tx1"/>
          </a:solidFill>
          <a:latin typeface="+mn-lt"/>
          <a:ea typeface="+mn-ea"/>
          <a:cs typeface="+mn-cs"/>
        </a:defRPr>
      </a:lvl4pPr>
      <a:lvl5pPr marL="1694420" algn="l" defTabSz="847210" rtl="0" eaLnBrk="1" latinLnBrk="0" hangingPunct="1">
        <a:defRPr sz="1668" kern="1200">
          <a:solidFill>
            <a:schemeClr val="tx1"/>
          </a:solidFill>
          <a:latin typeface="+mn-lt"/>
          <a:ea typeface="+mn-ea"/>
          <a:cs typeface="+mn-cs"/>
        </a:defRPr>
      </a:lvl5pPr>
      <a:lvl6pPr marL="2118025" algn="l" defTabSz="847210" rtl="0" eaLnBrk="1" latinLnBrk="0" hangingPunct="1">
        <a:defRPr sz="1668" kern="1200">
          <a:solidFill>
            <a:schemeClr val="tx1"/>
          </a:solidFill>
          <a:latin typeface="+mn-lt"/>
          <a:ea typeface="+mn-ea"/>
          <a:cs typeface="+mn-cs"/>
        </a:defRPr>
      </a:lvl6pPr>
      <a:lvl7pPr marL="2541630" algn="l" defTabSz="847210" rtl="0" eaLnBrk="1" latinLnBrk="0" hangingPunct="1">
        <a:defRPr sz="1668" kern="1200">
          <a:solidFill>
            <a:schemeClr val="tx1"/>
          </a:solidFill>
          <a:latin typeface="+mn-lt"/>
          <a:ea typeface="+mn-ea"/>
          <a:cs typeface="+mn-cs"/>
        </a:defRPr>
      </a:lvl7pPr>
      <a:lvl8pPr marL="2965235" algn="l" defTabSz="847210" rtl="0" eaLnBrk="1" latinLnBrk="0" hangingPunct="1">
        <a:defRPr sz="1668" kern="1200">
          <a:solidFill>
            <a:schemeClr val="tx1"/>
          </a:solidFill>
          <a:latin typeface="+mn-lt"/>
          <a:ea typeface="+mn-ea"/>
          <a:cs typeface="+mn-cs"/>
        </a:defRPr>
      </a:lvl8pPr>
      <a:lvl9pPr marL="3388840" algn="l" defTabSz="847210" rtl="0" eaLnBrk="1" latinLnBrk="0" hangingPunct="1">
        <a:defRPr sz="1668"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492443"/>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6" cstate="hqprint">
            <a:extLst>
              <a:ext uri="{28A0092B-C50C-407E-A947-70E740481C1C}">
                <a14:useLocalDpi xmlns:a14="http://schemas.microsoft.com/office/drawing/2010/main"/>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4021544301"/>
      </p:ext>
    </p:extLst>
  </p:cSld>
  <p:clrMap bg1="lt1" tx1="dk1" bg2="lt2" tx2="dk2" accent1="accent1" accent2="accent2" accent3="accent3" accent4="accent4" accent5="accent5" accent6="accent6" hlink="hlink" folHlink="folHlink"/>
  <p:sldLayoutIdLst>
    <p:sldLayoutId id="2147484742" r:id="rId1"/>
    <p:sldLayoutId id="2147484983" r:id="rId2"/>
    <p:sldLayoutId id="2147484679" r:id="rId3"/>
    <p:sldLayoutId id="2147485713" r:id="rId4"/>
  </p:sldLayoutIdLst>
  <p:transition>
    <p:fade/>
  </p:transition>
  <p:hf sldNum="0" hdr="0" ftr="0" dt="0"/>
  <p:txStyles>
    <p:titleStyle>
      <a:lvl1pPr algn="l" defTabSz="932742" rtl="0" eaLnBrk="1" latinLnBrk="0" hangingPunct="1">
        <a:lnSpc>
          <a:spcPct val="100000"/>
        </a:lnSpc>
        <a:spcBef>
          <a:spcPct val="0"/>
        </a:spcBef>
        <a:buNone/>
        <a:defRPr lang="en-US" sz="32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507432"/>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Footer Placeholder 4">
            <a:extLst>
              <a:ext uri="{FF2B5EF4-FFF2-40B4-BE49-F238E27FC236}">
                <a16:creationId xmlns:a16="http://schemas.microsoft.com/office/drawing/2014/main" id="{771C3853-B766-4422-BD2B-65A999523B3C}"/>
              </a:ext>
            </a:extLst>
          </p:cNvPr>
          <p:cNvSpPr>
            <a:spLocks noGrp="1"/>
          </p:cNvSpPr>
          <p:nvPr>
            <p:ph type="ftr" sz="quarter" idx="3"/>
          </p:nvPr>
        </p:nvSpPr>
        <p:spPr>
          <a:xfrm>
            <a:off x="4038600" y="6539518"/>
            <a:ext cx="4114800" cy="123111"/>
          </a:xfrm>
          <a:prstGeom prst="rect">
            <a:avLst/>
          </a:prstGeom>
        </p:spPr>
        <p:txBody>
          <a:bodyPr vert="horz" lIns="0" tIns="0" rIns="0" bIns="0" rtlCol="0" anchor="ctr">
            <a:spAutoFit/>
          </a:bodyPr>
          <a:lstStyle>
            <a:lvl1pPr algn="ctr">
              <a:defRPr sz="800">
                <a:solidFill>
                  <a:schemeClr val="tx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Segoe UI"/>
                <a:ea typeface="+mn-ea"/>
                <a:cs typeface="+mn-cs"/>
              </a:rPr>
              <a:t>Microsoft Confidential</a:t>
            </a:r>
          </a:p>
        </p:txBody>
      </p:sp>
      <p:sp>
        <p:nvSpPr>
          <p:cNvPr id="6" name="Slide Number Placeholder 5">
            <a:extLst>
              <a:ext uri="{FF2B5EF4-FFF2-40B4-BE49-F238E27FC236}">
                <a16:creationId xmlns:a16="http://schemas.microsoft.com/office/drawing/2014/main" id="{6AB66A86-D476-4B82-BD63-F20B61D610B4}"/>
              </a:ext>
            </a:extLst>
          </p:cNvPr>
          <p:cNvSpPr>
            <a:spLocks noGrp="1"/>
          </p:cNvSpPr>
          <p:nvPr>
            <p:ph type="sldNum" sz="quarter" idx="4"/>
          </p:nvPr>
        </p:nvSpPr>
        <p:spPr>
          <a:xfrm>
            <a:off x="11697272" y="6539518"/>
            <a:ext cx="404240" cy="123111"/>
          </a:xfrm>
          <a:prstGeom prst="rect">
            <a:avLst/>
          </a:prstGeom>
        </p:spPr>
        <p:txBody>
          <a:bodyPr vert="horz" wrap="square" lIns="0" tIns="0" rIns="0" bIns="0" rtlCol="0" anchor="ctr">
            <a:spAutoFit/>
          </a:bodyPr>
          <a:lstStyle>
            <a:lvl1pPr algn="ctr">
              <a:defRPr sz="800">
                <a:solidFill>
                  <a:schemeClr val="tx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8F881BB8-5469-4299-99B9-578BE3320A80}" type="slidenum">
              <a:rPr kumimoji="0" lang="en-US" sz="800" b="0" i="0" u="none" strike="noStrike" kern="1200" cap="none" spc="0" normalizeH="0" baseline="0" noProof="0" smtClean="0">
                <a:ln>
                  <a:noFill/>
                </a:ln>
                <a:solidFill>
                  <a:srgbClr val="000000"/>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991141990"/>
      </p:ext>
    </p:extLst>
  </p:cSld>
  <p:clrMap bg1="lt1" tx1="dk1" bg2="lt2" tx2="dk2" accent1="accent1" accent2="accent2" accent3="accent3" accent4="accent4" accent5="accent5" accent6="accent6" hlink="hlink" folHlink="folHlink"/>
  <p:sldLayoutIdLst>
    <p:sldLayoutId id="2147485703" r:id="rId1"/>
  </p:sldLayoutIdLst>
  <p:transition>
    <p:fade/>
  </p:transition>
  <p:hf hdr="0" dt="0"/>
  <p:txStyles>
    <p:titleStyle>
      <a:lvl1pPr algn="l" defTabSz="932742" rtl="0" eaLnBrk="1" latinLnBrk="0" hangingPunct="1">
        <a:lnSpc>
          <a:spcPct val="100000"/>
        </a:lnSpc>
        <a:spcBef>
          <a:spcPct val="0"/>
        </a:spcBef>
        <a:buNone/>
        <a:defRPr lang="en-US" sz="3600" b="0" kern="1200" cap="none" spc="0" baseline="0" dirty="0" smtClean="0">
          <a:ln w="3175">
            <a:noFill/>
          </a:ln>
          <a:solidFill>
            <a:schemeClr val="tx1"/>
          </a:solidFill>
          <a:effectLst/>
          <a:latin typeface="+mn-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guide id="31" pos="1464">
          <p15:clr>
            <a:srgbClr val="F26B43"/>
          </p15:clr>
        </p15:guide>
        <p15:guide id="32" pos="1536">
          <p15:clr>
            <a:srgbClr val="F26B43"/>
          </p15:clr>
        </p15:guide>
        <p15:guide id="33" pos="2640">
          <p15:clr>
            <a:srgbClr val="F26B43"/>
          </p15:clr>
        </p15:guide>
        <p15:guide id="34" pos="2712">
          <p15:clr>
            <a:srgbClr val="F26B43"/>
          </p15:clr>
        </p15:guide>
        <p15:guide id="35" pos="3792">
          <p15:clr>
            <a:srgbClr val="F26B43"/>
          </p15:clr>
        </p15:guide>
        <p15:guide id="36" pos="4968">
          <p15:clr>
            <a:srgbClr val="F26B43"/>
          </p15:clr>
        </p15:guide>
        <p15:guide id="37" pos="3864">
          <p15:clr>
            <a:srgbClr val="F26B43"/>
          </p15:clr>
        </p15:guide>
        <p15:guide id="38" pos="5040">
          <p15:clr>
            <a:srgbClr val="F26B43"/>
          </p15:clr>
        </p15:guide>
        <p15:guide id="39" pos="6144">
          <p15:clr>
            <a:srgbClr val="F26B43"/>
          </p15:clr>
        </p15:guide>
        <p15:guide id="40" pos="6216">
          <p15:clr>
            <a:srgbClr val="F26B43"/>
          </p15:clr>
        </p15:guide>
      </p15:sldGuideLst>
    </p:ext>
  </p:extLst>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4"/>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639" r:id="rId1"/>
    <p:sldLayoutId id="2147484671" r:id="rId2"/>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userDrawn="1">
          <p15:clr>
            <a:srgbClr val="C35EA4"/>
          </p15:clr>
        </p15:guide>
        <p15:guide id="17" pos="7313" userDrawn="1">
          <p15:clr>
            <a:srgbClr val="C35EA4"/>
          </p15:clr>
        </p15:guide>
        <p15:guide id="25" orient="horz" pos="369" userDrawn="1">
          <p15:clr>
            <a:srgbClr val="C35EA4"/>
          </p15:clr>
        </p15:guide>
        <p15:guide id="26" orient="horz" pos="3949" userDrawn="1">
          <p15:clr>
            <a:srgbClr val="C35EA4"/>
          </p15:clr>
        </p15:guide>
        <p15:guide id="27" orient="horz" pos="184" userDrawn="1">
          <p15:clr>
            <a:srgbClr val="A4A3A4"/>
          </p15:clr>
        </p15:guide>
        <p15:guide id="28" pos="185" userDrawn="1">
          <p15:clr>
            <a:srgbClr val="A4A3A4"/>
          </p15:clr>
        </p15:guide>
        <p15:guide id="29" orient="horz" pos="4135" userDrawn="1">
          <p15:clr>
            <a:srgbClr val="A4A3A4"/>
          </p15:clr>
        </p15:guide>
        <p15:guide id="30" pos="7495"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3" Type="http://schemas.openxmlformats.org/officeDocument/2006/relationships/image" Target="../media/image23.png"/><Relationship Id="rId18" Type="http://schemas.openxmlformats.org/officeDocument/2006/relationships/image" Target="../media/image28.png"/><Relationship Id="rId26" Type="http://schemas.openxmlformats.org/officeDocument/2006/relationships/image" Target="../media/image36.png"/><Relationship Id="rId39" Type="http://schemas.openxmlformats.org/officeDocument/2006/relationships/image" Target="../media/image49.png"/><Relationship Id="rId21" Type="http://schemas.openxmlformats.org/officeDocument/2006/relationships/image" Target="../media/image31.svg"/><Relationship Id="rId34" Type="http://schemas.openxmlformats.org/officeDocument/2006/relationships/image" Target="../media/image44.png"/><Relationship Id="rId42" Type="http://schemas.openxmlformats.org/officeDocument/2006/relationships/image" Target="../media/image52.1"/><Relationship Id="rId7" Type="http://schemas.openxmlformats.org/officeDocument/2006/relationships/image" Target="../media/image17.png"/><Relationship Id="rId2" Type="http://schemas.openxmlformats.org/officeDocument/2006/relationships/notesSlide" Target="../notesSlides/notesSlide7.xml"/><Relationship Id="rId16" Type="http://schemas.openxmlformats.org/officeDocument/2006/relationships/image" Target="../media/image26.png"/><Relationship Id="rId20" Type="http://schemas.openxmlformats.org/officeDocument/2006/relationships/image" Target="../media/image30.png"/><Relationship Id="rId29" Type="http://schemas.openxmlformats.org/officeDocument/2006/relationships/image" Target="../media/image39.svg"/><Relationship Id="rId41"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24" Type="http://schemas.openxmlformats.org/officeDocument/2006/relationships/image" Target="../media/image34.png"/><Relationship Id="rId32" Type="http://schemas.openxmlformats.org/officeDocument/2006/relationships/image" Target="../media/image42.png"/><Relationship Id="rId37" Type="http://schemas.openxmlformats.org/officeDocument/2006/relationships/image" Target="../media/image47.png"/><Relationship Id="rId40" Type="http://schemas.openxmlformats.org/officeDocument/2006/relationships/image" Target="../media/image50.svg"/><Relationship Id="rId5" Type="http://schemas.openxmlformats.org/officeDocument/2006/relationships/image" Target="../media/image15.png"/><Relationship Id="rId15" Type="http://schemas.openxmlformats.org/officeDocument/2006/relationships/image" Target="../media/image25.png"/><Relationship Id="rId23" Type="http://schemas.openxmlformats.org/officeDocument/2006/relationships/image" Target="../media/image33.svg"/><Relationship Id="rId28" Type="http://schemas.openxmlformats.org/officeDocument/2006/relationships/image" Target="../media/image38.png"/><Relationship Id="rId36" Type="http://schemas.openxmlformats.org/officeDocument/2006/relationships/image" Target="../media/image46.png"/><Relationship Id="rId10" Type="http://schemas.openxmlformats.org/officeDocument/2006/relationships/image" Target="../media/image20.jpeg"/><Relationship Id="rId19" Type="http://schemas.openxmlformats.org/officeDocument/2006/relationships/image" Target="../media/image29.svg"/><Relationship Id="rId31" Type="http://schemas.openxmlformats.org/officeDocument/2006/relationships/image" Target="../media/image41.sv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png"/><Relationship Id="rId22" Type="http://schemas.openxmlformats.org/officeDocument/2006/relationships/image" Target="../media/image32.png"/><Relationship Id="rId27" Type="http://schemas.openxmlformats.org/officeDocument/2006/relationships/image" Target="../media/image37.svg"/><Relationship Id="rId30" Type="http://schemas.openxmlformats.org/officeDocument/2006/relationships/image" Target="../media/image40.png"/><Relationship Id="rId35" Type="http://schemas.openxmlformats.org/officeDocument/2006/relationships/image" Target="../media/image45.png"/><Relationship Id="rId43" Type="http://schemas.openxmlformats.org/officeDocument/2006/relationships/hyperlink" Target="https://www.rawpixel.com/search/scattered?sort=curated&amp;page=1" TargetMode="External"/><Relationship Id="rId8" Type="http://schemas.openxmlformats.org/officeDocument/2006/relationships/image" Target="../media/image18.png"/><Relationship Id="rId3" Type="http://schemas.openxmlformats.org/officeDocument/2006/relationships/image" Target="../media/image13.png"/><Relationship Id="rId12" Type="http://schemas.openxmlformats.org/officeDocument/2006/relationships/image" Target="../media/image22.png"/><Relationship Id="rId17" Type="http://schemas.openxmlformats.org/officeDocument/2006/relationships/image" Target="../media/image27.svg"/><Relationship Id="rId25" Type="http://schemas.openxmlformats.org/officeDocument/2006/relationships/image" Target="../media/image35.svg"/><Relationship Id="rId33" Type="http://schemas.openxmlformats.org/officeDocument/2006/relationships/image" Target="../media/image43.svg"/><Relationship Id="rId38" Type="http://schemas.openxmlformats.org/officeDocument/2006/relationships/image" Target="../media/image48.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3" Type="http://schemas.openxmlformats.org/officeDocument/2006/relationships/image" Target="../media/image58.png"/><Relationship Id="rId18" Type="http://schemas.openxmlformats.org/officeDocument/2006/relationships/customXml" Target="../ink/ink8.xml"/><Relationship Id="rId26" Type="http://schemas.openxmlformats.org/officeDocument/2006/relationships/customXml" Target="../ink/ink12.xml"/><Relationship Id="rId39" Type="http://schemas.openxmlformats.org/officeDocument/2006/relationships/image" Target="../media/image71.png"/><Relationship Id="rId21" Type="http://schemas.openxmlformats.org/officeDocument/2006/relationships/image" Target="../media/image62.png"/><Relationship Id="rId34" Type="http://schemas.openxmlformats.org/officeDocument/2006/relationships/customXml" Target="../ink/ink16.xml"/><Relationship Id="rId42" Type="http://schemas.openxmlformats.org/officeDocument/2006/relationships/customXml" Target="../ink/ink20.xml"/><Relationship Id="rId47" Type="http://schemas.openxmlformats.org/officeDocument/2006/relationships/image" Target="../media/image75.png"/><Relationship Id="rId50" Type="http://schemas.openxmlformats.org/officeDocument/2006/relationships/customXml" Target="../ink/ink24.xml"/><Relationship Id="rId55" Type="http://schemas.openxmlformats.org/officeDocument/2006/relationships/image" Target="../media/image79.png"/><Relationship Id="rId7" Type="http://schemas.openxmlformats.org/officeDocument/2006/relationships/image" Target="../media/image55.png"/><Relationship Id="rId2" Type="http://schemas.openxmlformats.org/officeDocument/2006/relationships/notesSlide" Target="../notesSlides/notesSlide9.xml"/><Relationship Id="rId16" Type="http://schemas.openxmlformats.org/officeDocument/2006/relationships/customXml" Target="../ink/ink7.xml"/><Relationship Id="rId29" Type="http://schemas.openxmlformats.org/officeDocument/2006/relationships/image" Target="../media/image66.png"/><Relationship Id="rId11" Type="http://schemas.openxmlformats.org/officeDocument/2006/relationships/image" Target="../media/image57.png"/><Relationship Id="rId24" Type="http://schemas.openxmlformats.org/officeDocument/2006/relationships/customXml" Target="../ink/ink11.xml"/><Relationship Id="rId32" Type="http://schemas.openxmlformats.org/officeDocument/2006/relationships/customXml" Target="../ink/ink15.xml"/><Relationship Id="rId37" Type="http://schemas.openxmlformats.org/officeDocument/2006/relationships/image" Target="../media/image70.png"/><Relationship Id="rId40" Type="http://schemas.openxmlformats.org/officeDocument/2006/relationships/customXml" Target="../ink/ink19.xml"/><Relationship Id="rId45" Type="http://schemas.openxmlformats.org/officeDocument/2006/relationships/image" Target="../media/image74.png"/><Relationship Id="rId53" Type="http://schemas.openxmlformats.org/officeDocument/2006/relationships/image" Target="../media/image78.png"/><Relationship Id="rId58" Type="http://schemas.openxmlformats.org/officeDocument/2006/relationships/customXml" Target="../ink/ink28.xml"/><Relationship Id="rId5" Type="http://schemas.openxmlformats.org/officeDocument/2006/relationships/image" Target="../media/image54.png"/><Relationship Id="rId19" Type="http://schemas.openxmlformats.org/officeDocument/2006/relationships/image" Target="../media/image61.png"/><Relationship Id="rId4" Type="http://schemas.openxmlformats.org/officeDocument/2006/relationships/customXml" Target="../ink/ink1.xml"/><Relationship Id="rId9" Type="http://schemas.openxmlformats.org/officeDocument/2006/relationships/image" Target="../media/image56.png"/><Relationship Id="rId14" Type="http://schemas.openxmlformats.org/officeDocument/2006/relationships/customXml" Target="../ink/ink6.xml"/><Relationship Id="rId22" Type="http://schemas.openxmlformats.org/officeDocument/2006/relationships/customXml" Target="../ink/ink10.xml"/><Relationship Id="rId27" Type="http://schemas.openxmlformats.org/officeDocument/2006/relationships/image" Target="../media/image65.png"/><Relationship Id="rId30" Type="http://schemas.openxmlformats.org/officeDocument/2006/relationships/customXml" Target="../ink/ink14.xml"/><Relationship Id="rId35" Type="http://schemas.openxmlformats.org/officeDocument/2006/relationships/image" Target="../media/image69.png"/><Relationship Id="rId43" Type="http://schemas.openxmlformats.org/officeDocument/2006/relationships/image" Target="../media/image73.png"/><Relationship Id="rId48" Type="http://schemas.openxmlformats.org/officeDocument/2006/relationships/customXml" Target="../ink/ink23.xml"/><Relationship Id="rId56" Type="http://schemas.openxmlformats.org/officeDocument/2006/relationships/customXml" Target="../ink/ink27.xml"/><Relationship Id="rId8" Type="http://schemas.openxmlformats.org/officeDocument/2006/relationships/customXml" Target="../ink/ink3.xml"/><Relationship Id="rId51" Type="http://schemas.openxmlformats.org/officeDocument/2006/relationships/image" Target="../media/image77.png"/><Relationship Id="rId3" Type="http://schemas.openxmlformats.org/officeDocument/2006/relationships/image" Target="../media/image53.png"/><Relationship Id="rId12" Type="http://schemas.openxmlformats.org/officeDocument/2006/relationships/customXml" Target="../ink/ink5.xml"/><Relationship Id="rId17" Type="http://schemas.openxmlformats.org/officeDocument/2006/relationships/image" Target="../media/image60.png"/><Relationship Id="rId25" Type="http://schemas.openxmlformats.org/officeDocument/2006/relationships/image" Target="../media/image64.png"/><Relationship Id="rId33" Type="http://schemas.openxmlformats.org/officeDocument/2006/relationships/image" Target="../media/image68.png"/><Relationship Id="rId38" Type="http://schemas.openxmlformats.org/officeDocument/2006/relationships/customXml" Target="../ink/ink18.xml"/><Relationship Id="rId46" Type="http://schemas.openxmlformats.org/officeDocument/2006/relationships/customXml" Target="../ink/ink22.xml"/><Relationship Id="rId59" Type="http://schemas.openxmlformats.org/officeDocument/2006/relationships/image" Target="../media/image81.png"/><Relationship Id="rId20" Type="http://schemas.openxmlformats.org/officeDocument/2006/relationships/customXml" Target="../ink/ink9.xml"/><Relationship Id="rId41" Type="http://schemas.openxmlformats.org/officeDocument/2006/relationships/image" Target="../media/image72.png"/><Relationship Id="rId54" Type="http://schemas.openxmlformats.org/officeDocument/2006/relationships/customXml" Target="../ink/ink26.xml"/><Relationship Id="rId1" Type="http://schemas.openxmlformats.org/officeDocument/2006/relationships/slideLayout" Target="../slideLayouts/slideLayout31.xml"/><Relationship Id="rId6" Type="http://schemas.openxmlformats.org/officeDocument/2006/relationships/customXml" Target="../ink/ink2.xml"/><Relationship Id="rId15" Type="http://schemas.openxmlformats.org/officeDocument/2006/relationships/image" Target="../media/image59.png"/><Relationship Id="rId23" Type="http://schemas.openxmlformats.org/officeDocument/2006/relationships/image" Target="../media/image63.png"/><Relationship Id="rId28" Type="http://schemas.openxmlformats.org/officeDocument/2006/relationships/customXml" Target="../ink/ink13.xml"/><Relationship Id="rId36" Type="http://schemas.openxmlformats.org/officeDocument/2006/relationships/customXml" Target="../ink/ink17.xml"/><Relationship Id="rId49" Type="http://schemas.openxmlformats.org/officeDocument/2006/relationships/image" Target="../media/image76.png"/><Relationship Id="rId57" Type="http://schemas.openxmlformats.org/officeDocument/2006/relationships/image" Target="../media/image80.png"/><Relationship Id="rId10" Type="http://schemas.openxmlformats.org/officeDocument/2006/relationships/customXml" Target="../ink/ink4.xml"/><Relationship Id="rId31" Type="http://schemas.openxmlformats.org/officeDocument/2006/relationships/image" Target="../media/image67.png"/><Relationship Id="rId44" Type="http://schemas.openxmlformats.org/officeDocument/2006/relationships/customXml" Target="../ink/ink21.xml"/><Relationship Id="rId52" Type="http://schemas.openxmlformats.org/officeDocument/2006/relationships/customXml" Target="../ink/ink2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87.png"/><Relationship Id="rId4" Type="http://schemas.openxmlformats.org/officeDocument/2006/relationships/image" Target="../media/image86.png"/></Relationships>
</file>

<file path=ppt/slides/_rels/slide1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94.png"/><Relationship Id="rId4" Type="http://schemas.openxmlformats.org/officeDocument/2006/relationships/image" Target="../media/image93.png"/></Relationships>
</file>

<file path=ppt/slides/_rels/slide2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97.png"/><Relationship Id="rId4" Type="http://schemas.openxmlformats.org/officeDocument/2006/relationships/image" Target="../media/image96.png"/></Relationships>
</file>

<file path=ppt/slides/_rels/slide2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3" Type="http://schemas.openxmlformats.org/officeDocument/2006/relationships/customXml" Target="../ink/ink31.xml"/><Relationship Id="rId18" Type="http://schemas.openxmlformats.org/officeDocument/2006/relationships/image" Target="../media/image105.png"/><Relationship Id="rId26" Type="http://schemas.openxmlformats.org/officeDocument/2006/relationships/image" Target="../media/image109.png"/><Relationship Id="rId39" Type="http://schemas.openxmlformats.org/officeDocument/2006/relationships/customXml" Target="../ink/ink44.xml"/><Relationship Id="rId21" Type="http://schemas.openxmlformats.org/officeDocument/2006/relationships/customXml" Target="../ink/ink35.xml"/><Relationship Id="rId34" Type="http://schemas.openxmlformats.org/officeDocument/2006/relationships/image" Target="../media/image113.png"/><Relationship Id="rId42" Type="http://schemas.openxmlformats.org/officeDocument/2006/relationships/image" Target="../media/image117.png"/><Relationship Id="rId7" Type="http://schemas.openxmlformats.org/officeDocument/2006/relationships/hyperlink" Target="https://econhist.econproph.net/2014/12/americas-economy-in-the-1990s/" TargetMode="External"/><Relationship Id="rId2" Type="http://schemas.openxmlformats.org/officeDocument/2006/relationships/notesSlide" Target="../notesSlides/notesSlide27.xml"/><Relationship Id="rId16" Type="http://schemas.openxmlformats.org/officeDocument/2006/relationships/image" Target="../media/image104.png"/><Relationship Id="rId29" Type="http://schemas.openxmlformats.org/officeDocument/2006/relationships/customXml" Target="../ink/ink39.xml"/><Relationship Id="rId1" Type="http://schemas.openxmlformats.org/officeDocument/2006/relationships/slideLayout" Target="../slideLayouts/slideLayout8.xml"/><Relationship Id="rId6" Type="http://schemas.openxmlformats.org/officeDocument/2006/relationships/image" Target="../media/image101.jpg"/><Relationship Id="rId11" Type="http://schemas.openxmlformats.org/officeDocument/2006/relationships/customXml" Target="../ink/ink30.xml"/><Relationship Id="rId24" Type="http://schemas.openxmlformats.org/officeDocument/2006/relationships/image" Target="../media/image108.png"/><Relationship Id="rId32" Type="http://schemas.openxmlformats.org/officeDocument/2006/relationships/image" Target="../media/image112.png"/><Relationship Id="rId37" Type="http://schemas.openxmlformats.org/officeDocument/2006/relationships/customXml" Target="../ink/ink43.xml"/><Relationship Id="rId40" Type="http://schemas.openxmlformats.org/officeDocument/2006/relationships/image" Target="../media/image116.png"/><Relationship Id="rId45" Type="http://schemas.openxmlformats.org/officeDocument/2006/relationships/customXml" Target="../ink/ink47.xml"/><Relationship Id="rId5" Type="http://schemas.openxmlformats.org/officeDocument/2006/relationships/hyperlink" Target="https://pxhere.com/en/photo/269719" TargetMode="External"/><Relationship Id="rId15" Type="http://schemas.openxmlformats.org/officeDocument/2006/relationships/customXml" Target="../ink/ink32.xml"/><Relationship Id="rId23" Type="http://schemas.openxmlformats.org/officeDocument/2006/relationships/customXml" Target="../ink/ink36.xml"/><Relationship Id="rId28" Type="http://schemas.openxmlformats.org/officeDocument/2006/relationships/image" Target="../media/image110.png"/><Relationship Id="rId36" Type="http://schemas.openxmlformats.org/officeDocument/2006/relationships/image" Target="../media/image114.png"/><Relationship Id="rId10" Type="http://schemas.openxmlformats.org/officeDocument/2006/relationships/image" Target="../media/image136.png"/><Relationship Id="rId19" Type="http://schemas.openxmlformats.org/officeDocument/2006/relationships/customXml" Target="../ink/ink34.xml"/><Relationship Id="rId31" Type="http://schemas.openxmlformats.org/officeDocument/2006/relationships/customXml" Target="../ink/ink40.xml"/><Relationship Id="rId44" Type="http://schemas.openxmlformats.org/officeDocument/2006/relationships/image" Target="../media/image118.png"/><Relationship Id="rId4" Type="http://schemas.openxmlformats.org/officeDocument/2006/relationships/image" Target="../media/image100.jpg"/><Relationship Id="rId9" Type="http://schemas.openxmlformats.org/officeDocument/2006/relationships/customXml" Target="../ink/ink29.xml"/><Relationship Id="rId14" Type="http://schemas.openxmlformats.org/officeDocument/2006/relationships/image" Target="../media/image103.png"/><Relationship Id="rId22" Type="http://schemas.openxmlformats.org/officeDocument/2006/relationships/image" Target="../media/image107.png"/><Relationship Id="rId27" Type="http://schemas.openxmlformats.org/officeDocument/2006/relationships/customXml" Target="../ink/ink38.xml"/><Relationship Id="rId30" Type="http://schemas.openxmlformats.org/officeDocument/2006/relationships/image" Target="../media/image111.png"/><Relationship Id="rId35" Type="http://schemas.openxmlformats.org/officeDocument/2006/relationships/customXml" Target="../ink/ink42.xml"/><Relationship Id="rId43" Type="http://schemas.openxmlformats.org/officeDocument/2006/relationships/customXml" Target="../ink/ink46.xml"/><Relationship Id="rId8" Type="http://schemas.openxmlformats.org/officeDocument/2006/relationships/image" Target="../media/image102.png"/><Relationship Id="rId3" Type="http://schemas.openxmlformats.org/officeDocument/2006/relationships/image" Target="../media/image99.png"/><Relationship Id="rId12" Type="http://schemas.openxmlformats.org/officeDocument/2006/relationships/image" Target="../media/image137.png"/><Relationship Id="rId17" Type="http://schemas.openxmlformats.org/officeDocument/2006/relationships/customXml" Target="../ink/ink33.xml"/><Relationship Id="rId25" Type="http://schemas.openxmlformats.org/officeDocument/2006/relationships/customXml" Target="../ink/ink37.xml"/><Relationship Id="rId33" Type="http://schemas.openxmlformats.org/officeDocument/2006/relationships/customXml" Target="../ink/ink41.xml"/><Relationship Id="rId38" Type="http://schemas.openxmlformats.org/officeDocument/2006/relationships/image" Target="../media/image115.png"/><Relationship Id="rId46" Type="http://schemas.openxmlformats.org/officeDocument/2006/relationships/image" Target="../media/image119.png"/><Relationship Id="rId20" Type="http://schemas.openxmlformats.org/officeDocument/2006/relationships/image" Target="../media/image106.png"/><Relationship Id="rId41" Type="http://schemas.openxmlformats.org/officeDocument/2006/relationships/customXml" Target="../ink/ink45.xml"/></Relationships>
</file>

<file path=ppt/slides/_rels/slide2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3" Type="http://schemas.openxmlformats.org/officeDocument/2006/relationships/image" Target="../media/image800.png"/><Relationship Id="rId18" Type="http://schemas.openxmlformats.org/officeDocument/2006/relationships/customXml" Target="../ink/ink55.xml"/><Relationship Id="rId26" Type="http://schemas.openxmlformats.org/officeDocument/2006/relationships/customXml" Target="../ink/ink59.xml"/><Relationship Id="rId3" Type="http://schemas.openxmlformats.org/officeDocument/2006/relationships/image" Target="../media/image121.png"/><Relationship Id="rId21" Type="http://schemas.openxmlformats.org/officeDocument/2006/relationships/image" Target="../media/image840.png"/><Relationship Id="rId34" Type="http://schemas.openxmlformats.org/officeDocument/2006/relationships/customXml" Target="../ink/ink63.xml"/><Relationship Id="rId7" Type="http://schemas.openxmlformats.org/officeDocument/2006/relationships/image" Target="../media/image770.png"/><Relationship Id="rId12" Type="http://schemas.openxmlformats.org/officeDocument/2006/relationships/customXml" Target="../ink/ink52.xml"/><Relationship Id="rId17" Type="http://schemas.openxmlformats.org/officeDocument/2006/relationships/image" Target="../media/image820.png"/><Relationship Id="rId25" Type="http://schemas.openxmlformats.org/officeDocument/2006/relationships/image" Target="../media/image860.png"/><Relationship Id="rId33" Type="http://schemas.openxmlformats.org/officeDocument/2006/relationships/image" Target="../media/image900.png"/><Relationship Id="rId2" Type="http://schemas.openxmlformats.org/officeDocument/2006/relationships/notesSlide" Target="../notesSlides/notesSlide29.xml"/><Relationship Id="rId16" Type="http://schemas.openxmlformats.org/officeDocument/2006/relationships/customXml" Target="../ink/ink54.xml"/><Relationship Id="rId20" Type="http://schemas.openxmlformats.org/officeDocument/2006/relationships/customXml" Target="../ink/ink56.xml"/><Relationship Id="rId29" Type="http://schemas.openxmlformats.org/officeDocument/2006/relationships/image" Target="../media/image880.png"/><Relationship Id="rId1" Type="http://schemas.openxmlformats.org/officeDocument/2006/relationships/slideLayout" Target="../slideLayouts/slideLayout4.xml"/><Relationship Id="rId6" Type="http://schemas.openxmlformats.org/officeDocument/2006/relationships/customXml" Target="../ink/ink49.xml"/><Relationship Id="rId11" Type="http://schemas.openxmlformats.org/officeDocument/2006/relationships/image" Target="../media/image790.png"/><Relationship Id="rId24" Type="http://schemas.openxmlformats.org/officeDocument/2006/relationships/customXml" Target="../ink/ink58.xml"/><Relationship Id="rId32" Type="http://schemas.openxmlformats.org/officeDocument/2006/relationships/customXml" Target="../ink/ink62.xml"/><Relationship Id="rId5" Type="http://schemas.openxmlformats.org/officeDocument/2006/relationships/image" Target="../media/image760.png"/><Relationship Id="rId15" Type="http://schemas.openxmlformats.org/officeDocument/2006/relationships/image" Target="../media/image810.png"/><Relationship Id="rId23" Type="http://schemas.openxmlformats.org/officeDocument/2006/relationships/image" Target="../media/image850.png"/><Relationship Id="rId28" Type="http://schemas.openxmlformats.org/officeDocument/2006/relationships/customXml" Target="../ink/ink60.xml"/><Relationship Id="rId10" Type="http://schemas.openxmlformats.org/officeDocument/2006/relationships/customXml" Target="../ink/ink51.xml"/><Relationship Id="rId19" Type="http://schemas.openxmlformats.org/officeDocument/2006/relationships/image" Target="../media/image830.png"/><Relationship Id="rId31" Type="http://schemas.openxmlformats.org/officeDocument/2006/relationships/image" Target="../media/image890.png"/><Relationship Id="rId4" Type="http://schemas.openxmlformats.org/officeDocument/2006/relationships/customXml" Target="../ink/ink48.xml"/><Relationship Id="rId9" Type="http://schemas.openxmlformats.org/officeDocument/2006/relationships/image" Target="../media/image780.png"/><Relationship Id="rId14" Type="http://schemas.openxmlformats.org/officeDocument/2006/relationships/customXml" Target="../ink/ink53.xml"/><Relationship Id="rId22" Type="http://schemas.openxmlformats.org/officeDocument/2006/relationships/customXml" Target="../ink/ink57.xml"/><Relationship Id="rId27" Type="http://schemas.openxmlformats.org/officeDocument/2006/relationships/image" Target="../media/image870.png"/><Relationship Id="rId30" Type="http://schemas.openxmlformats.org/officeDocument/2006/relationships/customXml" Target="../ink/ink61.xml"/><Relationship Id="rId35" Type="http://schemas.openxmlformats.org/officeDocument/2006/relationships/image" Target="../media/image910.png"/><Relationship Id="rId8" Type="http://schemas.openxmlformats.org/officeDocument/2006/relationships/customXml" Target="../ink/ink5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image" Target="../media/image125.png"/></Relationships>
</file>

<file path=ppt/slides/_rels/slide4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44.xml"/><Relationship Id="rId1" Type="http://schemas.openxmlformats.org/officeDocument/2006/relationships/slideLayout" Target="../slideLayouts/slideLayout4.xml"/><Relationship Id="rId5" Type="http://schemas.openxmlformats.org/officeDocument/2006/relationships/image" Target="../media/image128.png"/><Relationship Id="rId4" Type="http://schemas.openxmlformats.org/officeDocument/2006/relationships/image" Target="../media/image127.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8" Type="http://schemas.openxmlformats.org/officeDocument/2006/relationships/customXml" Target="../ink/ink66.xml"/><Relationship Id="rId13" Type="http://schemas.openxmlformats.org/officeDocument/2006/relationships/image" Target="../media/image1550.png"/><Relationship Id="rId18" Type="http://schemas.openxmlformats.org/officeDocument/2006/relationships/customXml" Target="../ink/ink71.xml"/><Relationship Id="rId26" Type="http://schemas.openxmlformats.org/officeDocument/2006/relationships/customXml" Target="../ink/ink75.xml"/><Relationship Id="rId3" Type="http://schemas.openxmlformats.org/officeDocument/2006/relationships/image" Target="../media/image140.png"/><Relationship Id="rId21" Type="http://schemas.openxmlformats.org/officeDocument/2006/relationships/image" Target="../media/image159.png"/><Relationship Id="rId7" Type="http://schemas.openxmlformats.org/officeDocument/2006/relationships/image" Target="../media/image1520.png"/><Relationship Id="rId12" Type="http://schemas.openxmlformats.org/officeDocument/2006/relationships/customXml" Target="../ink/ink68.xml"/><Relationship Id="rId17" Type="http://schemas.openxmlformats.org/officeDocument/2006/relationships/image" Target="../media/image1570.png"/><Relationship Id="rId25" Type="http://schemas.openxmlformats.org/officeDocument/2006/relationships/image" Target="../media/image161.png"/><Relationship Id="rId2" Type="http://schemas.openxmlformats.org/officeDocument/2006/relationships/notesSlide" Target="../notesSlides/notesSlide55.xml"/><Relationship Id="rId16" Type="http://schemas.openxmlformats.org/officeDocument/2006/relationships/customXml" Target="../ink/ink70.xml"/><Relationship Id="rId20" Type="http://schemas.openxmlformats.org/officeDocument/2006/relationships/customXml" Target="../ink/ink72.xml"/><Relationship Id="rId1" Type="http://schemas.openxmlformats.org/officeDocument/2006/relationships/slideLayout" Target="../slideLayouts/slideLayout4.xml"/><Relationship Id="rId6" Type="http://schemas.openxmlformats.org/officeDocument/2006/relationships/customXml" Target="../ink/ink65.xml"/><Relationship Id="rId11" Type="http://schemas.openxmlformats.org/officeDocument/2006/relationships/image" Target="../media/image1540.png"/><Relationship Id="rId24" Type="http://schemas.openxmlformats.org/officeDocument/2006/relationships/customXml" Target="../ink/ink74.xml"/><Relationship Id="rId5" Type="http://schemas.openxmlformats.org/officeDocument/2006/relationships/image" Target="../media/image1510.png"/><Relationship Id="rId15" Type="http://schemas.openxmlformats.org/officeDocument/2006/relationships/image" Target="../media/image1560.png"/><Relationship Id="rId23" Type="http://schemas.openxmlformats.org/officeDocument/2006/relationships/image" Target="../media/image160.png"/><Relationship Id="rId10" Type="http://schemas.openxmlformats.org/officeDocument/2006/relationships/customXml" Target="../ink/ink67.xml"/><Relationship Id="rId19" Type="http://schemas.openxmlformats.org/officeDocument/2006/relationships/image" Target="../media/image158.png"/><Relationship Id="rId4" Type="http://schemas.openxmlformats.org/officeDocument/2006/relationships/customXml" Target="../ink/ink64.xml"/><Relationship Id="rId9" Type="http://schemas.openxmlformats.org/officeDocument/2006/relationships/image" Target="../media/image1530.png"/><Relationship Id="rId14" Type="http://schemas.openxmlformats.org/officeDocument/2006/relationships/customXml" Target="../ink/ink69.xml"/><Relationship Id="rId22" Type="http://schemas.openxmlformats.org/officeDocument/2006/relationships/customXml" Target="../ink/ink73.xml"/><Relationship Id="rId27" Type="http://schemas.openxmlformats.org/officeDocument/2006/relationships/image" Target="../media/image162.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57.xml"/><Relationship Id="rId1" Type="http://schemas.openxmlformats.org/officeDocument/2006/relationships/slideLayout" Target="../slideLayouts/slideLayout4.xml"/><Relationship Id="rId4" Type="http://schemas.openxmlformats.org/officeDocument/2006/relationships/image" Target="../media/image142.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60.xml"/><Relationship Id="rId1" Type="http://schemas.openxmlformats.org/officeDocument/2006/relationships/slideLayout" Target="../slideLayouts/slideLayout31.xml"/><Relationship Id="rId5" Type="http://schemas.openxmlformats.org/officeDocument/2006/relationships/hyperlink" Target="https://www.cisa.gov/sites/default/files/2023-04/zero_trust_maturity_model_v2_508.pdf" TargetMode="External"/><Relationship Id="rId4" Type="http://schemas.openxmlformats.org/officeDocument/2006/relationships/image" Target="../media/image145.png"/></Relationships>
</file>

<file path=ppt/slides/_rels/slide61.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8" Type="http://schemas.openxmlformats.org/officeDocument/2006/relationships/hyperlink" Target="https://cdn-dynmedia-1.microsoft.com/is/content/microsoftcorp/microsoft/final/en-us/microsoft-brand/documents/ms-throughtleadership-top3-way-ransomware-final.pdf" TargetMode="External"/><Relationship Id="rId3" Type="http://schemas.openxmlformats.org/officeDocument/2006/relationships/hyperlink" Target="https://support.microsoft.com/en-us/topic/what-is-multifactor-authentication-e5e39437-121c-be60-d123-eda06bddf661" TargetMode="External"/><Relationship Id="rId7" Type="http://schemas.openxmlformats.org/officeDocument/2006/relationships/hyperlink" Target="https://www.yubico.com/" TargetMode="External"/><Relationship Id="rId12" Type="http://schemas.openxmlformats.org/officeDocument/2006/relationships/hyperlink" Target="https://learn.microsoft.com/en-us/microsoft-365/security/microsoft-365-zero-trust?view=o365-worldwide" TargetMode="External"/><Relationship Id="rId2" Type="http://schemas.openxmlformats.org/officeDocument/2006/relationships/notesSlide" Target="../notesSlides/notesSlide65.xml"/><Relationship Id="rId1" Type="http://schemas.openxmlformats.org/officeDocument/2006/relationships/slideLayout" Target="../slideLayouts/slideLayout25.xml"/><Relationship Id="rId6" Type="http://schemas.openxmlformats.org/officeDocument/2006/relationships/hyperlink" Target="https://support.microsoft.com/en-us/account-billing/how-to-go-passwordless-with-your-microsoft-account-674ce301-3574-4387-a93d-916751764c43" TargetMode="External"/><Relationship Id="rId11" Type="http://schemas.openxmlformats.org/officeDocument/2006/relationships/hyperlink" Target="https://learn.microsoft.com/en-us/security/zero-trust/guidance-smb-partner" TargetMode="External"/><Relationship Id="rId5" Type="http://schemas.openxmlformats.org/officeDocument/2006/relationships/hyperlink" Target="https://support.microsoft.com/en-us/account-billing/add-non-microsoft-accounts-to-the-microsoft-authenticator-app-7a92b5d4-d6e5-4474-9ac6-be0b6773f574" TargetMode="External"/><Relationship Id="rId10" Type="http://schemas.openxmlformats.org/officeDocument/2006/relationships/hyperlink" Target="https://learn.microsoft.com/en-us/azure/security/fundamentals/backup-plan-to-protect-against-ransomware" TargetMode="External"/><Relationship Id="rId4" Type="http://schemas.openxmlformats.org/officeDocument/2006/relationships/hyperlink" Target="https://support.microsoft.com/en-us/account-billing/set-up-the-microsoft-authenticator-app-as-your-verification-method-33452159-6af9-438f-8f82-63ce94cf3d29" TargetMode="External"/><Relationship Id="rId9" Type="http://schemas.openxmlformats.org/officeDocument/2006/relationships/hyperlink" Target="https://learn.microsoft.com/en-us/security/ransomware/protect-against-ransomware" TargetMode="Externa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056A5A-8040-2238-23AC-F9C8F603F81C}"/>
              </a:ext>
            </a:extLst>
          </p:cNvPr>
          <p:cNvPicPr>
            <a:picLocks noChangeAspect="1"/>
          </p:cNvPicPr>
          <p:nvPr/>
        </p:nvPicPr>
        <p:blipFill rotWithShape="1">
          <a:blip r:embed="rId3"/>
          <a:srcRect t="4369" b="8422"/>
          <a:stretch/>
        </p:blipFill>
        <p:spPr>
          <a:xfrm>
            <a:off x="-12899" y="10"/>
            <a:ext cx="12191980" cy="6857990"/>
          </a:xfrm>
          <a:prstGeom prst="rect">
            <a:avLst/>
          </a:prstGeom>
        </p:spPr>
      </p:pic>
      <p:sp>
        <p:nvSpPr>
          <p:cNvPr id="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ACFB81AE-A124-2A4D-3924-1E0928117A0A}"/>
              </a:ext>
            </a:extLst>
          </p:cNvPr>
          <p:cNvSpPr>
            <a:spLocks noGrp="1"/>
          </p:cNvSpPr>
          <p:nvPr>
            <p:ph type="ctrTitle"/>
          </p:nvPr>
        </p:nvSpPr>
        <p:spPr>
          <a:xfrm>
            <a:off x="1814286" y="409695"/>
            <a:ext cx="10248086" cy="683285"/>
          </a:xfrm>
        </p:spPr>
        <p:txBody>
          <a:bodyPr>
            <a:normAutofit fontScale="90000"/>
          </a:bodyPr>
          <a:lstStyle/>
          <a:p>
            <a:r>
              <a:rPr lang="en-US" sz="3600" b="1" dirty="0"/>
              <a:t>Cyberterrorism, Cyberwarfare and Cybercrime in the Age of AI</a:t>
            </a:r>
            <a:endParaRPr lang="en-US" sz="3600" dirty="0"/>
          </a:p>
        </p:txBody>
      </p:sp>
      <p:sp>
        <p:nvSpPr>
          <p:cNvPr id="3" name="Subtitle 2">
            <a:extLst>
              <a:ext uri="{FF2B5EF4-FFF2-40B4-BE49-F238E27FC236}">
                <a16:creationId xmlns:a16="http://schemas.microsoft.com/office/drawing/2014/main" id="{31A3DFF0-922D-823E-3397-D56EBF97FA94}"/>
              </a:ext>
            </a:extLst>
          </p:cNvPr>
          <p:cNvSpPr>
            <a:spLocks noGrp="1"/>
          </p:cNvSpPr>
          <p:nvPr>
            <p:ph type="subTitle" idx="1"/>
          </p:nvPr>
        </p:nvSpPr>
        <p:spPr>
          <a:xfrm>
            <a:off x="7782910" y="5330165"/>
            <a:ext cx="4330262" cy="683284"/>
          </a:xfrm>
        </p:spPr>
        <p:txBody>
          <a:bodyPr vert="horz" lIns="91440" tIns="45720" rIns="91440" bIns="45720" rtlCol="0" anchor="t">
            <a:normAutofit/>
          </a:bodyPr>
          <a:lstStyle/>
          <a:p>
            <a:r>
              <a:rPr lang="en-US" sz="2000" dirty="0"/>
              <a:t>July 2025</a:t>
            </a:r>
          </a:p>
        </p:txBody>
      </p:sp>
      <p:cxnSp>
        <p:nvCxnSpPr>
          <p:cNvPr id="11" name="Straight Connector 10">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0659B46-C5EA-305A-868E-03E43EF71497}"/>
              </a:ext>
            </a:extLst>
          </p:cNvPr>
          <p:cNvSpPr txBox="1"/>
          <p:nvPr/>
        </p:nvSpPr>
        <p:spPr>
          <a:xfrm>
            <a:off x="9166510" y="5808442"/>
            <a:ext cx="2498482" cy="384721"/>
          </a:xfrm>
          <a:prstGeom prst="rect">
            <a:avLst/>
          </a:prstGeom>
          <a:noFill/>
        </p:spPr>
        <p:txBody>
          <a:bodyPr wrap="square" rtlCol="0">
            <a:spAutoFit/>
          </a:bodyPr>
          <a:lstStyle/>
          <a:p>
            <a:r>
              <a:rPr lang="en-US" sz="1900" dirty="0"/>
              <a:t>James Province</a:t>
            </a:r>
            <a:endParaRPr lang="en-US" sz="1400" dirty="0"/>
          </a:p>
        </p:txBody>
      </p:sp>
      <p:sp>
        <p:nvSpPr>
          <p:cNvPr id="6" name="TextBox 5">
            <a:extLst>
              <a:ext uri="{FF2B5EF4-FFF2-40B4-BE49-F238E27FC236}">
                <a16:creationId xmlns:a16="http://schemas.microsoft.com/office/drawing/2014/main" id="{9F568C93-ED3F-FCD5-3B40-70EAA11BCAA4}"/>
              </a:ext>
            </a:extLst>
          </p:cNvPr>
          <p:cNvSpPr txBox="1"/>
          <p:nvPr/>
        </p:nvSpPr>
        <p:spPr>
          <a:xfrm>
            <a:off x="8004693" y="4054423"/>
            <a:ext cx="4174388" cy="954107"/>
          </a:xfrm>
          <a:prstGeom prst="rect">
            <a:avLst/>
          </a:prstGeom>
          <a:noFill/>
        </p:spPr>
        <p:txBody>
          <a:bodyPr wrap="square" rtlCol="0">
            <a:spAutoFit/>
          </a:bodyPr>
          <a:lstStyle/>
          <a:p>
            <a:r>
              <a:rPr lang="en-US" sz="2800" b="1" dirty="0">
                <a:latin typeface="+mj-lt"/>
                <a:ea typeface="+mj-ea"/>
                <a:cs typeface="+mj-cs"/>
              </a:rPr>
              <a:t>What the average citizen needs to know and can do</a:t>
            </a:r>
          </a:p>
        </p:txBody>
      </p:sp>
    </p:spTree>
    <p:extLst>
      <p:ext uri="{BB962C8B-B14F-4D97-AF65-F5344CB8AC3E}">
        <p14:creationId xmlns:p14="http://schemas.microsoft.com/office/powerpoint/2010/main" val="571188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BEAD-674D-0C2D-BD0C-6186DCDA3369}"/>
              </a:ext>
            </a:extLst>
          </p:cNvPr>
          <p:cNvSpPr>
            <a:spLocks noGrp="1"/>
          </p:cNvSpPr>
          <p:nvPr>
            <p:ph type="title"/>
          </p:nvPr>
        </p:nvSpPr>
        <p:spPr>
          <a:xfrm>
            <a:off x="586740" y="701097"/>
            <a:ext cx="11018520" cy="492443"/>
          </a:xfrm>
        </p:spPr>
        <p:txBody>
          <a:bodyPr wrap="square" anchor="ctr">
            <a:normAutofit/>
          </a:bodyPr>
          <a:lstStyle/>
          <a:p>
            <a:pPr>
              <a:lnSpc>
                <a:spcPct val="90000"/>
              </a:lnSpc>
            </a:pPr>
            <a:r>
              <a:rPr lang="en-US" sz="3300" dirty="0"/>
              <a:t>Agenda</a:t>
            </a:r>
          </a:p>
        </p:txBody>
      </p:sp>
      <p:sp>
        <p:nvSpPr>
          <p:cNvPr id="5" name="TextBox 4">
            <a:extLst>
              <a:ext uri="{FF2B5EF4-FFF2-40B4-BE49-F238E27FC236}">
                <a16:creationId xmlns:a16="http://schemas.microsoft.com/office/drawing/2014/main" id="{D29AE0D1-02BE-4FF9-AE85-F847CE68AD67}"/>
              </a:ext>
            </a:extLst>
          </p:cNvPr>
          <p:cNvSpPr txBox="1"/>
          <p:nvPr/>
        </p:nvSpPr>
        <p:spPr>
          <a:xfrm>
            <a:off x="586740" y="1437106"/>
            <a:ext cx="5524500" cy="4473575"/>
          </a:xfrm>
          <a:prstGeom prst="rect">
            <a:avLst/>
          </a:prstGeom>
        </p:spPr>
        <p:txBody>
          <a:bodyPr vert="horz" wrap="square" lIns="0" tIns="0" rIns="0" bIns="0" rtlCol="0">
            <a:normAutofit/>
          </a:bodyPr>
          <a:lstStyle/>
          <a:p>
            <a:pPr defTabSz="932742">
              <a:spcBef>
                <a:spcPct val="20000"/>
              </a:spcBef>
              <a:buSzPct val="90000"/>
            </a:pPr>
            <a:r>
              <a:rPr lang="en-US" sz="2400" kern="0" dirty="0">
                <a:latin typeface="Segoe UI"/>
              </a:rPr>
              <a:t>Introduction</a:t>
            </a:r>
          </a:p>
          <a:p>
            <a:pPr defTabSz="932742">
              <a:spcBef>
                <a:spcPct val="20000"/>
              </a:spcBef>
              <a:buSzPct val="90000"/>
            </a:pPr>
            <a:r>
              <a:rPr lang="en-US" sz="2400" kern="0" dirty="0">
                <a:latin typeface="Segoe UI"/>
              </a:rPr>
              <a:t>Electronic Data Growth</a:t>
            </a:r>
          </a:p>
          <a:p>
            <a:pPr defTabSz="932742">
              <a:spcBef>
                <a:spcPct val="20000"/>
              </a:spcBef>
              <a:buSzPct val="90000"/>
            </a:pPr>
            <a:r>
              <a:rPr lang="en-US" sz="2400" kern="0" dirty="0">
                <a:latin typeface="Segoe UI"/>
              </a:rPr>
              <a:t>Microsoft's Actions</a:t>
            </a:r>
          </a:p>
          <a:p>
            <a:pPr defTabSz="932742">
              <a:spcBef>
                <a:spcPct val="20000"/>
              </a:spcBef>
              <a:buSzPct val="90000"/>
            </a:pPr>
            <a:r>
              <a:rPr lang="en-US" sz="2400" kern="0" dirty="0">
                <a:latin typeface="Segoe UI"/>
              </a:rPr>
              <a:t>Definitions</a:t>
            </a:r>
          </a:p>
          <a:p>
            <a:pPr defTabSz="932742">
              <a:spcBef>
                <a:spcPct val="20000"/>
              </a:spcBef>
              <a:buSzPct val="90000"/>
            </a:pPr>
            <a:r>
              <a:rPr lang="en-US" sz="2400" kern="0" dirty="0">
                <a:latin typeface="Segoe UI"/>
              </a:rPr>
              <a:t>Cyberterrorism and Cyberwarfare</a:t>
            </a:r>
          </a:p>
          <a:p>
            <a:pPr defTabSz="932742">
              <a:spcBef>
                <a:spcPct val="20000"/>
              </a:spcBef>
              <a:buSzPct val="90000"/>
            </a:pPr>
            <a:r>
              <a:rPr lang="en-US" sz="2400" kern="0" dirty="0"/>
              <a:t>Cybercrime</a:t>
            </a:r>
          </a:p>
          <a:p>
            <a:pPr defTabSz="932742">
              <a:spcBef>
                <a:spcPct val="20000"/>
              </a:spcBef>
              <a:buSzPct val="90000"/>
            </a:pPr>
            <a:r>
              <a:rPr lang="en-US" sz="2400" kern="0" dirty="0">
                <a:latin typeface="Segoe UI"/>
              </a:rPr>
              <a:t>AI</a:t>
            </a:r>
          </a:p>
          <a:p>
            <a:pPr defTabSz="932742">
              <a:spcBef>
                <a:spcPct val="20000"/>
              </a:spcBef>
              <a:buSzPct val="90000"/>
            </a:pPr>
            <a:r>
              <a:rPr lang="en-US" sz="2400" kern="0" dirty="0">
                <a:latin typeface="Segoe UI"/>
              </a:rPr>
              <a:t>Preventing Cybercrime: What </a:t>
            </a:r>
          </a:p>
          <a:p>
            <a:pPr defTabSz="932742">
              <a:spcBef>
                <a:spcPct val="20000"/>
              </a:spcBef>
              <a:buSzPct val="90000"/>
            </a:pPr>
            <a:r>
              <a:rPr lang="en-US" sz="2400" kern="0" dirty="0">
                <a:latin typeface="Segoe UI"/>
              </a:rPr>
              <a:t>	should do</a:t>
            </a:r>
          </a:p>
          <a:p>
            <a:pPr defTabSz="932742">
              <a:spcBef>
                <a:spcPct val="20000"/>
              </a:spcBef>
              <a:buSzPct val="90000"/>
            </a:pPr>
            <a:r>
              <a:rPr lang="en-US" sz="2400" kern="0" dirty="0">
                <a:latin typeface="Segoe UI"/>
              </a:rPr>
              <a:t>Additional Resources</a:t>
            </a:r>
          </a:p>
        </p:txBody>
      </p:sp>
      <p:pic>
        <p:nvPicPr>
          <p:cNvPr id="3" name="Picture 2" descr="Writing an appointment on a paper agenda">
            <a:extLst>
              <a:ext uri="{FF2B5EF4-FFF2-40B4-BE49-F238E27FC236}">
                <a16:creationId xmlns:a16="http://schemas.microsoft.com/office/drawing/2014/main" id="{16A0442A-85B9-1F98-5B60-63CD4118F687}"/>
              </a:ext>
            </a:extLst>
          </p:cNvPr>
          <p:cNvPicPr>
            <a:picLocks noChangeAspect="1"/>
          </p:cNvPicPr>
          <p:nvPr/>
        </p:nvPicPr>
        <p:blipFill>
          <a:blip r:embed="rId3"/>
          <a:stretch>
            <a:fillRect/>
          </a:stretch>
        </p:blipFill>
        <p:spPr>
          <a:xfrm>
            <a:off x="5062873" y="703422"/>
            <a:ext cx="6968064" cy="4644242"/>
          </a:xfrm>
          <a:prstGeom prst="rect">
            <a:avLst/>
          </a:prstGeom>
        </p:spPr>
      </p:pic>
    </p:spTree>
    <p:extLst>
      <p:ext uri="{BB962C8B-B14F-4D97-AF65-F5344CB8AC3E}">
        <p14:creationId xmlns:p14="http://schemas.microsoft.com/office/powerpoint/2010/main" val="75428783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0" name="Rectangle: Top Corners Rounded 39">
            <a:extLst>
              <a:ext uri="{FF2B5EF4-FFF2-40B4-BE49-F238E27FC236}">
                <a16:creationId xmlns:a16="http://schemas.microsoft.com/office/drawing/2014/main" id="{182A3F28-0F3B-4FD0-973A-6174757114D7}"/>
              </a:ext>
              <a:ext uri="{C183D7F6-B498-43B3-948B-1728B52AA6E4}">
                <adec:decorative xmlns:adec="http://schemas.microsoft.com/office/drawing/2017/decorative" val="1"/>
              </a:ext>
            </a:extLst>
          </p:cNvPr>
          <p:cNvSpPr/>
          <p:nvPr/>
        </p:nvSpPr>
        <p:spPr bwMode="auto">
          <a:xfrm rot="5400000">
            <a:off x="2080260" y="-2080260"/>
            <a:ext cx="6858000" cy="11018520"/>
          </a:xfrm>
          <a:prstGeom prst="round2SameRect">
            <a:avLst>
              <a:gd name="adj1" fmla="val 50000"/>
              <a:gd name="adj2" fmla="val 0"/>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AAF460C5-4097-4946-A433-3551FF93C812}"/>
              </a:ext>
            </a:extLst>
          </p:cNvPr>
          <p:cNvSpPr>
            <a:spLocks noGrp="1"/>
          </p:cNvSpPr>
          <p:nvPr>
            <p:ph type="title"/>
          </p:nvPr>
        </p:nvSpPr>
        <p:spPr>
          <a:xfrm>
            <a:off x="588263" y="809650"/>
            <a:ext cx="11018520" cy="677108"/>
          </a:xfrm>
        </p:spPr>
        <p:txBody>
          <a:bodyPr>
            <a:normAutofit/>
          </a:bodyPr>
          <a:lstStyle/>
          <a:p>
            <a:r>
              <a:rPr lang="en-US" sz="4400" dirty="0"/>
              <a:t>James Province</a:t>
            </a:r>
          </a:p>
        </p:txBody>
      </p:sp>
      <p:sp>
        <p:nvSpPr>
          <p:cNvPr id="3" name="Text Placeholder 2">
            <a:extLst>
              <a:ext uri="{FF2B5EF4-FFF2-40B4-BE49-F238E27FC236}">
                <a16:creationId xmlns:a16="http://schemas.microsoft.com/office/drawing/2014/main" id="{3D479355-01DF-4F3B-8F0A-BAEBB4438F1E}"/>
              </a:ext>
            </a:extLst>
          </p:cNvPr>
          <p:cNvSpPr>
            <a:spLocks noGrp="1"/>
          </p:cNvSpPr>
          <p:nvPr>
            <p:ph type="body" sz="quarter" idx="10"/>
          </p:nvPr>
        </p:nvSpPr>
        <p:spPr>
          <a:xfrm>
            <a:off x="588263" y="1993321"/>
            <a:ext cx="9098071" cy="4431983"/>
          </a:xfrm>
        </p:spPr>
        <p:txBody>
          <a:bodyPr/>
          <a:lstStyle/>
          <a:p>
            <a:pPr marL="342900" indent="-342900">
              <a:buFont typeface="Arial" panose="020B0604020202020204" pitchFamily="34" charset="0"/>
              <a:buChar char="•"/>
            </a:pPr>
            <a:r>
              <a:rPr lang="en-US" sz="2400" b="0" kern="0" spc="0" dirty="0">
                <a:ln>
                  <a:noFill/>
                </a:ln>
                <a:solidFill>
                  <a:schemeClr val="tx1"/>
                </a:solidFill>
                <a:latin typeface="Segoe UI"/>
                <a:cs typeface="+mn-cs"/>
              </a:rPr>
              <a:t>Practiced law as a litigator for over 20 years</a:t>
            </a:r>
          </a:p>
          <a:p>
            <a:pPr marL="342900" indent="-342900">
              <a:buFont typeface="Arial" panose="020B0604020202020204" pitchFamily="34" charset="0"/>
              <a:buChar char="•"/>
            </a:pPr>
            <a:r>
              <a:rPr lang="en-US" sz="2400" b="0" kern="0" spc="0" dirty="0">
                <a:ln>
                  <a:noFill/>
                </a:ln>
                <a:solidFill>
                  <a:schemeClr val="tx1"/>
                </a:solidFill>
                <a:latin typeface="Segoe UI"/>
                <a:cs typeface="+mn-cs"/>
              </a:rPr>
              <a:t>Started a small technology company that sold Tablet PCs to lawyers and judges to improve their productivity</a:t>
            </a:r>
          </a:p>
          <a:p>
            <a:pPr marL="342900" indent="-342900">
              <a:buFont typeface="Arial" panose="020B0604020202020204" pitchFamily="34" charset="0"/>
              <a:buChar char="•"/>
            </a:pPr>
            <a:r>
              <a:rPr lang="en-US" sz="2400" b="0" kern="0" spc="0" dirty="0">
                <a:ln>
                  <a:noFill/>
                </a:ln>
                <a:solidFill>
                  <a:schemeClr val="tx1"/>
                </a:solidFill>
                <a:latin typeface="Segoe UI"/>
                <a:cs typeface="+mn-cs"/>
              </a:rPr>
              <a:t>Most recently ran the Risk &amp; Compliance Team at a Microsoft Partner prior to joining Microsoft</a:t>
            </a:r>
          </a:p>
          <a:p>
            <a:pPr marL="342900" indent="-342900">
              <a:buFont typeface="Arial" panose="020B0604020202020204" pitchFamily="34" charset="0"/>
              <a:buChar char="•"/>
            </a:pPr>
            <a:r>
              <a:rPr lang="en-US" sz="2400" b="0" kern="0" spc="0" dirty="0">
                <a:ln>
                  <a:noFill/>
                </a:ln>
                <a:solidFill>
                  <a:schemeClr val="tx1"/>
                </a:solidFill>
                <a:latin typeface="Segoe UI"/>
                <a:cs typeface="+mn-cs"/>
              </a:rPr>
              <a:t>Now works at Microsoft helping US Federal Agencies better understand digital risk and ways to mitigate that risk</a:t>
            </a:r>
          </a:p>
          <a:p>
            <a:pPr marL="342900" indent="-342900">
              <a:buFont typeface="Arial" panose="020B0604020202020204" pitchFamily="34" charset="0"/>
              <a:buChar char="•"/>
            </a:pPr>
            <a:r>
              <a:rPr lang="en-US" sz="2400" b="0" kern="0" spc="0" dirty="0">
                <a:ln>
                  <a:noFill/>
                </a:ln>
                <a:solidFill>
                  <a:schemeClr val="tx1"/>
                </a:solidFill>
                <a:latin typeface="Segoe UI"/>
                <a:cs typeface="+mn-cs"/>
              </a:rPr>
              <a:t>BA: Westmont College, Montecito, CA. </a:t>
            </a:r>
          </a:p>
          <a:p>
            <a:pPr marL="342900" indent="-342900">
              <a:buFont typeface="Arial" panose="020B0604020202020204" pitchFamily="34" charset="0"/>
              <a:buChar char="•"/>
            </a:pPr>
            <a:r>
              <a:rPr lang="en-US" sz="2400" b="0" kern="0" spc="0" dirty="0">
                <a:ln>
                  <a:noFill/>
                </a:ln>
                <a:solidFill>
                  <a:schemeClr val="tx1"/>
                </a:solidFill>
                <a:latin typeface="Segoe UI"/>
                <a:cs typeface="+mn-cs"/>
              </a:rPr>
              <a:t>Juris Doctor: University of Iowa, College of Law</a:t>
            </a:r>
          </a:p>
          <a:p>
            <a:endParaRPr lang="en-US" dirty="0"/>
          </a:p>
          <a:p>
            <a:endParaRPr lang="en-US" dirty="0"/>
          </a:p>
        </p:txBody>
      </p:sp>
    </p:spTree>
    <p:extLst>
      <p:ext uri="{BB962C8B-B14F-4D97-AF65-F5344CB8AC3E}">
        <p14:creationId xmlns:p14="http://schemas.microsoft.com/office/powerpoint/2010/main" val="134977597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D853CB3E-5E19-42DC-7805-40FAEAB48A1F}"/>
            </a:ext>
          </a:extLst>
        </p:cNvPr>
        <p:cNvGrpSpPr/>
        <p:nvPr/>
      </p:nvGrpSpPr>
      <p:grpSpPr>
        <a:xfrm>
          <a:off x="0" y="0"/>
          <a:ext cx="0" cy="0"/>
          <a:chOff x="0" y="0"/>
          <a:chExt cx="0" cy="0"/>
        </a:xfrm>
      </p:grpSpPr>
      <p:sp>
        <p:nvSpPr>
          <p:cNvPr id="40" name="Rectangle: Top Corners Rounded 39">
            <a:extLst>
              <a:ext uri="{FF2B5EF4-FFF2-40B4-BE49-F238E27FC236}">
                <a16:creationId xmlns:a16="http://schemas.microsoft.com/office/drawing/2014/main" id="{D93409F1-192A-B49B-A07D-F72E3693FA5A}"/>
              </a:ext>
              <a:ext uri="{C183D7F6-B498-43B3-948B-1728B52AA6E4}">
                <adec:decorative xmlns:adec="http://schemas.microsoft.com/office/drawing/2017/decorative" val="1"/>
              </a:ext>
            </a:extLst>
          </p:cNvPr>
          <p:cNvSpPr/>
          <p:nvPr/>
        </p:nvSpPr>
        <p:spPr bwMode="auto">
          <a:xfrm rot="5400000">
            <a:off x="2080260" y="-2080260"/>
            <a:ext cx="6858000" cy="11018520"/>
          </a:xfrm>
          <a:prstGeom prst="round2SameRect">
            <a:avLst>
              <a:gd name="adj1" fmla="val 50000"/>
              <a:gd name="adj2" fmla="val 0"/>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C735EDBD-1659-8D24-C14E-D9AB28A5EE32}"/>
              </a:ext>
            </a:extLst>
          </p:cNvPr>
          <p:cNvSpPr>
            <a:spLocks noGrp="1"/>
          </p:cNvSpPr>
          <p:nvPr>
            <p:ph type="title"/>
          </p:nvPr>
        </p:nvSpPr>
        <p:spPr>
          <a:xfrm>
            <a:off x="588263" y="809650"/>
            <a:ext cx="11018520" cy="677108"/>
          </a:xfrm>
        </p:spPr>
        <p:txBody>
          <a:bodyPr>
            <a:normAutofit/>
          </a:bodyPr>
          <a:lstStyle/>
          <a:p>
            <a:r>
              <a:rPr lang="en-US" sz="4400" dirty="0"/>
              <a:t>Disclaimer</a:t>
            </a:r>
          </a:p>
        </p:txBody>
      </p:sp>
      <p:sp>
        <p:nvSpPr>
          <p:cNvPr id="3" name="Text Placeholder 2">
            <a:extLst>
              <a:ext uri="{FF2B5EF4-FFF2-40B4-BE49-F238E27FC236}">
                <a16:creationId xmlns:a16="http://schemas.microsoft.com/office/drawing/2014/main" id="{8F3E2C72-A396-80E6-79B3-88DEA9CD3463}"/>
              </a:ext>
            </a:extLst>
          </p:cNvPr>
          <p:cNvSpPr>
            <a:spLocks noGrp="1"/>
          </p:cNvSpPr>
          <p:nvPr>
            <p:ph type="body" sz="quarter" idx="10"/>
          </p:nvPr>
        </p:nvSpPr>
        <p:spPr>
          <a:xfrm>
            <a:off x="588263" y="1993321"/>
            <a:ext cx="9098071" cy="3028521"/>
          </a:xfrm>
        </p:spPr>
        <p:txBody>
          <a:bodyPr/>
          <a:lstStyle/>
          <a:p>
            <a:r>
              <a:rPr lang="en-US" sz="2400" b="0" kern="0" spc="0" dirty="0">
                <a:ln>
                  <a:noFill/>
                </a:ln>
                <a:solidFill>
                  <a:schemeClr val="tx1"/>
                </a:solidFill>
                <a:latin typeface="Segoe UI"/>
                <a:cs typeface="+mn-cs"/>
              </a:rPr>
              <a:t>I am not speaking on behalf of Microsoft nor my US Federal Agency Customers. The opinions expressed are those of James himself. </a:t>
            </a:r>
          </a:p>
          <a:p>
            <a:r>
              <a:rPr lang="en-US" sz="2400" b="0" kern="0" spc="0" dirty="0">
                <a:ln>
                  <a:noFill/>
                </a:ln>
                <a:solidFill>
                  <a:schemeClr val="tx1"/>
                </a:solidFill>
                <a:latin typeface="Segoe UI"/>
                <a:cs typeface="+mn-cs"/>
              </a:rPr>
              <a:t>Also, all information discussed in this presentation is publicly available and is not any “inside” information from Microsoft nor from any US Federal Agencies.</a:t>
            </a:r>
          </a:p>
          <a:p>
            <a:endParaRPr lang="en-US" dirty="0"/>
          </a:p>
          <a:p>
            <a:endParaRPr lang="en-US" dirty="0"/>
          </a:p>
        </p:txBody>
      </p:sp>
    </p:spTree>
    <p:extLst>
      <p:ext uri="{BB962C8B-B14F-4D97-AF65-F5344CB8AC3E}">
        <p14:creationId xmlns:p14="http://schemas.microsoft.com/office/powerpoint/2010/main" val="11796415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A478E81-3E14-4609-B976-25E3DC75E4B6}"/>
              </a:ext>
            </a:extLst>
          </p:cNvPr>
          <p:cNvSpPr txBox="1">
            <a:spLocks noGrp="1"/>
          </p:cNvSpPr>
          <p:nvPr>
            <p:ph type="title" idx="4294967295"/>
          </p:nvPr>
        </p:nvSpPr>
        <p:spPr>
          <a:xfrm>
            <a:off x="585217" y="3221941"/>
            <a:ext cx="9144000" cy="414119"/>
          </a:xfrm>
          <a:prstGeom prst="rect">
            <a:avLst/>
          </a:prstGeom>
          <a:noFill/>
          <a:ln>
            <a:noFill/>
            <a:prstDash/>
          </a:ln>
          <a:effectLst/>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pPr defTabSz="932563">
              <a:defRPr/>
            </a:pPr>
            <a:r>
              <a:rPr lang="en-US" sz="2990" b="1" spc="-50" dirty="0">
                <a:latin typeface="Segoe Pro Display" panose="020B0502040504020203"/>
              </a:rPr>
              <a:t>Electronic Data Growth</a:t>
            </a:r>
          </a:p>
        </p:txBody>
      </p:sp>
    </p:spTree>
    <p:extLst>
      <p:ext uri="{BB962C8B-B14F-4D97-AF65-F5344CB8AC3E}">
        <p14:creationId xmlns:p14="http://schemas.microsoft.com/office/powerpoint/2010/main" val="387983752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blackboard with writing on it&#10;&#10;Description automatically generated with medium confidence">
            <a:extLst>
              <a:ext uri="{FF2B5EF4-FFF2-40B4-BE49-F238E27FC236}">
                <a16:creationId xmlns:a16="http://schemas.microsoft.com/office/drawing/2014/main" id="{45D7CEEB-2ADD-BF01-0E48-2F9369D64BE9}"/>
              </a:ext>
            </a:extLst>
          </p:cNvPr>
          <p:cNvPicPr>
            <a:picLocks noChangeAspect="1"/>
          </p:cNvPicPr>
          <p:nvPr/>
        </p:nvPicPr>
        <p:blipFill rotWithShape="1">
          <a:blip r:embed="rId3"/>
          <a:srcRect/>
          <a:stretch/>
        </p:blipFill>
        <p:spPr>
          <a:xfrm>
            <a:off x="-1" y="10"/>
            <a:ext cx="12192000" cy="6857990"/>
          </a:xfrm>
          <a:prstGeom prst="rect">
            <a:avLst/>
          </a:prstGeom>
        </p:spPr>
      </p:pic>
      <p:sp>
        <p:nvSpPr>
          <p:cNvPr id="16"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715039A7-4F72-CE3B-F419-458C046B42A4}"/>
              </a:ext>
            </a:extLst>
          </p:cNvPr>
          <p:cNvSpPr>
            <a:spLocks noGrp="1"/>
          </p:cNvSpPr>
          <p:nvPr>
            <p:ph type="title"/>
          </p:nvPr>
        </p:nvSpPr>
        <p:spPr>
          <a:xfrm>
            <a:off x="709448" y="1913950"/>
            <a:ext cx="4204137" cy="1342754"/>
          </a:xfrm>
        </p:spPr>
        <p:txBody>
          <a:bodyPr vert="horz" lIns="91440" tIns="45720" rIns="91440" bIns="45720" rtlCol="0" anchor="ctr">
            <a:normAutofit/>
          </a:bodyPr>
          <a:lstStyle/>
          <a:p>
            <a:pPr algn="ctr" defTabSz="914400"/>
            <a:r>
              <a:rPr lang="en-US" sz="3600" b="1" spc="-51" dirty="0">
                <a:ln w="3175">
                  <a:noFill/>
                </a:ln>
                <a:solidFill>
                  <a:schemeClr val="tx1"/>
                </a:solidFill>
              </a:rPr>
              <a:t>Data is EXPLODING in size and complexity</a:t>
            </a:r>
          </a:p>
        </p:txBody>
      </p:sp>
      <p:cxnSp>
        <p:nvCxnSpPr>
          <p:cNvPr id="21" name="Straight Connector 20">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895359B5-861A-E876-5002-D40933445085}"/>
              </a:ext>
            </a:extLst>
          </p:cNvPr>
          <p:cNvSpPr>
            <a:spLocks noGrp="1"/>
          </p:cNvSpPr>
          <p:nvPr>
            <p:ph type="body" sz="quarter" idx="12"/>
          </p:nvPr>
        </p:nvSpPr>
        <p:spPr>
          <a:xfrm>
            <a:off x="352779" y="3337139"/>
            <a:ext cx="5411821" cy="3196168"/>
          </a:xfrm>
        </p:spPr>
        <p:txBody>
          <a:bodyPr vert="horz" lIns="91440" tIns="45720" rIns="91440" bIns="45720" rtlCol="0" anchor="ctr">
            <a:normAutofit/>
          </a:bodyPr>
          <a:lstStyle/>
          <a:p>
            <a:pPr defTabSz="914400">
              <a:lnSpc>
                <a:spcPct val="90000"/>
              </a:lnSpc>
              <a:spcAft>
                <a:spcPts val="600"/>
              </a:spcAft>
            </a:pPr>
            <a:r>
              <a:rPr lang="en-US" sz="2800" b="1" spc="-51" dirty="0">
                <a:ln w="3175">
                  <a:noFill/>
                </a:ln>
                <a:solidFill>
                  <a:schemeClr val="accent2"/>
                </a:solidFill>
                <a:latin typeface="Segoe UI Semibold"/>
                <a:cs typeface="Segoe UI" panose="020B0502040204020203" pitchFamily="34" charset="0"/>
              </a:rPr>
              <a:t>Some sobering statistics:</a:t>
            </a:r>
          </a:p>
          <a:p>
            <a:pPr marL="457200" indent="-228600" defTabSz="914400">
              <a:lnSpc>
                <a:spcPct val="90000"/>
              </a:lnSpc>
              <a:spcAft>
                <a:spcPts val="600"/>
              </a:spcAft>
              <a:buFont typeface="Arial" panose="020B0604020202020204" pitchFamily="34" charset="0"/>
              <a:buChar char="•"/>
            </a:pPr>
            <a:r>
              <a:rPr lang="en-US" sz="2400" b="1" spc="-51" dirty="0">
                <a:ln w="3175">
                  <a:noFill/>
                </a:ln>
                <a:solidFill>
                  <a:schemeClr val="tx1"/>
                </a:solidFill>
                <a:latin typeface="Segoe UI Semibold"/>
                <a:cs typeface="Segoe UI" panose="020B0502040204020203" pitchFamily="34" charset="0"/>
              </a:rPr>
              <a:t>Data creation will grow to more than 181 zettabytes by 2025 vs 147 ZB in 2024. </a:t>
            </a:r>
            <a:r>
              <a:rPr lang="en-US" sz="1700" i="1" spc="-51" dirty="0">
                <a:ln w="3175">
                  <a:noFill/>
                </a:ln>
                <a:solidFill>
                  <a:schemeClr val="tx1"/>
                </a:solidFill>
                <a:latin typeface="Segoe UI Semibold"/>
                <a:cs typeface="Segoe UI" panose="020B0502040204020203" pitchFamily="34" charset="0"/>
              </a:rPr>
              <a:t>(Source: Genius)</a:t>
            </a:r>
          </a:p>
          <a:p>
            <a:pPr marL="457200" indent="-228600" defTabSz="914400">
              <a:lnSpc>
                <a:spcPct val="90000"/>
              </a:lnSpc>
              <a:spcAft>
                <a:spcPts val="600"/>
              </a:spcAft>
              <a:buFont typeface="Arial" panose="020B0604020202020204" pitchFamily="34" charset="0"/>
              <a:buChar char="•"/>
            </a:pPr>
            <a:r>
              <a:rPr lang="en-US" sz="2400" b="1" spc="-51" dirty="0">
                <a:ln w="3175">
                  <a:noFill/>
                </a:ln>
                <a:solidFill>
                  <a:schemeClr val="tx1"/>
                </a:solidFill>
                <a:latin typeface="Segoe UI Semibold"/>
                <a:cs typeface="Segoe UI" panose="020B0502040204020203" pitchFamily="34" charset="0"/>
              </a:rPr>
              <a:t>80-90% of the data we generate today is unstructured. </a:t>
            </a:r>
            <a:r>
              <a:rPr lang="en-US" sz="1700" i="1" spc="-51" dirty="0">
                <a:ln w="3175">
                  <a:noFill/>
                </a:ln>
                <a:solidFill>
                  <a:schemeClr val="tx1"/>
                </a:solidFill>
                <a:latin typeface="Segoe UI Semibold"/>
                <a:cs typeface="Segoe UI" panose="020B0502040204020203" pitchFamily="34" charset="0"/>
              </a:rPr>
              <a:t>(Source: CIO)</a:t>
            </a:r>
          </a:p>
          <a:p>
            <a:pPr indent="-228600" defTabSz="914400">
              <a:lnSpc>
                <a:spcPct val="90000"/>
              </a:lnSpc>
              <a:spcAft>
                <a:spcPts val="600"/>
              </a:spcAft>
              <a:buFont typeface="Arial" panose="020B0604020202020204" pitchFamily="34" charset="0"/>
              <a:buChar char="•"/>
            </a:pPr>
            <a:endParaRPr lang="en-US" sz="2400" b="1" spc="-51" dirty="0">
              <a:ln w="3175">
                <a:noFill/>
              </a:ln>
              <a:solidFill>
                <a:schemeClr val="tx1"/>
              </a:solidFill>
              <a:latin typeface="Segoe UI Semibold"/>
              <a:cs typeface="Segoe UI" panose="020B0502040204020203" pitchFamily="34" charset="0"/>
            </a:endParaRPr>
          </a:p>
          <a:p>
            <a:pPr defTabSz="914400">
              <a:lnSpc>
                <a:spcPct val="90000"/>
              </a:lnSpc>
              <a:spcAft>
                <a:spcPts val="600"/>
              </a:spcAft>
            </a:pPr>
            <a:r>
              <a:rPr lang="en-US" sz="2400" b="1" spc="-51" dirty="0">
                <a:ln w="3175">
                  <a:noFill/>
                </a:ln>
                <a:solidFill>
                  <a:schemeClr val="tx1"/>
                </a:solidFill>
                <a:latin typeface="Segoe UI Semibold"/>
                <a:cs typeface="Segoe UI" panose="020B0502040204020203" pitchFamily="34" charset="0"/>
              </a:rPr>
              <a:t>1 zettabyte = 931,322,574,615.48 GB </a:t>
            </a:r>
          </a:p>
        </p:txBody>
      </p:sp>
    </p:spTree>
    <p:extLst>
      <p:ext uri="{BB962C8B-B14F-4D97-AF65-F5344CB8AC3E}">
        <p14:creationId xmlns:p14="http://schemas.microsoft.com/office/powerpoint/2010/main" val="3273321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5" name="Group 504">
            <a:extLst>
              <a:ext uri="{FF2B5EF4-FFF2-40B4-BE49-F238E27FC236}">
                <a16:creationId xmlns:a16="http://schemas.microsoft.com/office/drawing/2014/main" id="{E4C1B314-C725-243F-AFCF-508D5529560A}"/>
              </a:ext>
            </a:extLst>
          </p:cNvPr>
          <p:cNvGrpSpPr/>
          <p:nvPr/>
        </p:nvGrpSpPr>
        <p:grpSpPr>
          <a:xfrm>
            <a:off x="8145758" y="550515"/>
            <a:ext cx="3876863" cy="1511178"/>
            <a:chOff x="8171898" y="765791"/>
            <a:chExt cx="3876863" cy="1511178"/>
          </a:xfrm>
        </p:grpSpPr>
        <p:sp>
          <p:nvSpPr>
            <p:cNvPr id="18" name="TextBox 17">
              <a:extLst>
                <a:ext uri="{FF2B5EF4-FFF2-40B4-BE49-F238E27FC236}">
                  <a16:creationId xmlns:a16="http://schemas.microsoft.com/office/drawing/2014/main" id="{438B23F2-C7E8-4727-936B-E528F8E7DF8D}"/>
                </a:ext>
              </a:extLst>
            </p:cNvPr>
            <p:cNvSpPr txBox="1"/>
            <p:nvPr/>
          </p:nvSpPr>
          <p:spPr>
            <a:xfrm>
              <a:off x="8171898" y="1630638"/>
              <a:ext cx="1431881" cy="646331"/>
            </a:xfrm>
            <a:prstGeom prst="rect">
              <a:avLst/>
            </a:prstGeom>
            <a:noFill/>
          </p:spPr>
          <p:txBody>
            <a:bodyPr wrap="square" lIns="0" rIns="0" rtlCol="0" anchor="ctr">
              <a:spAutoFit/>
            </a:bodyPr>
            <a:lstStyle/>
            <a:p>
              <a:pPr marL="0" marR="0" lvl="0" indent="0" defTabSz="931757" rtl="0" eaLnBrk="1" fontAlgn="base" latinLnBrk="0" hangingPunct="1">
                <a:lnSpc>
                  <a:spcPct val="100000"/>
                </a:lnSpc>
                <a:spcBef>
                  <a:spcPct val="0"/>
                </a:spcBef>
                <a:spcAft>
                  <a:spcPct val="0"/>
                </a:spcAft>
                <a:buClrTx/>
                <a:buSzTx/>
                <a:buFontTx/>
                <a:buNone/>
                <a:tabLst/>
                <a:defRPr/>
              </a:pPr>
              <a:r>
                <a:rPr kumimoji="0" lang="en-US" sz="1800" i="0" u="none" strike="noStrike" kern="0" cap="none" spc="-50" normalizeH="0" baseline="0" noProof="0">
                  <a:ln>
                    <a:noFill/>
                  </a:ln>
                  <a:solidFill>
                    <a:srgbClr val="2F2F2F"/>
                  </a:solidFill>
                  <a:effectLst/>
                  <a:uLnTx/>
                  <a:uFillTx/>
                  <a:latin typeface="+mj-lt"/>
                  <a:ea typeface="+mn-ea"/>
                  <a:cs typeface="Segoe UI" charset="0"/>
                </a:rPr>
                <a:t>Defender for Cloud Apps</a:t>
              </a:r>
            </a:p>
          </p:txBody>
        </p:sp>
        <p:grpSp>
          <p:nvGrpSpPr>
            <p:cNvPr id="476" name="Group 475">
              <a:extLst>
                <a:ext uri="{FF2B5EF4-FFF2-40B4-BE49-F238E27FC236}">
                  <a16:creationId xmlns:a16="http://schemas.microsoft.com/office/drawing/2014/main" id="{28C3229A-3ADD-11A7-D905-7D1D96FC8AB7}"/>
                </a:ext>
              </a:extLst>
            </p:cNvPr>
            <p:cNvGrpSpPr/>
            <p:nvPr/>
          </p:nvGrpSpPr>
          <p:grpSpPr>
            <a:xfrm>
              <a:off x="9617390" y="765791"/>
              <a:ext cx="2431371" cy="1386197"/>
              <a:chOff x="9558611" y="577119"/>
              <a:chExt cx="2431371" cy="1386197"/>
            </a:xfrm>
          </p:grpSpPr>
          <p:pic>
            <p:nvPicPr>
              <p:cNvPr id="434" name="Graphic 433">
                <a:extLst>
                  <a:ext uri="{FF2B5EF4-FFF2-40B4-BE49-F238E27FC236}">
                    <a16:creationId xmlns:a16="http://schemas.microsoft.com/office/drawing/2014/main" id="{6EAB596F-EB1A-480D-AFA1-D26F4A7BC3C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58611" y="577119"/>
                <a:ext cx="2431371" cy="1386197"/>
              </a:xfrm>
              <a:prstGeom prst="rect">
                <a:avLst/>
              </a:prstGeom>
            </p:spPr>
          </p:pic>
          <p:pic>
            <p:nvPicPr>
              <p:cNvPr id="435" name="Picture 434">
                <a:extLst>
                  <a:ext uri="{FF2B5EF4-FFF2-40B4-BE49-F238E27FC236}">
                    <a16:creationId xmlns:a16="http://schemas.microsoft.com/office/drawing/2014/main" id="{DC60B2E9-75F3-427F-880D-0A188807B6A5}"/>
                  </a:ext>
                </a:extLst>
              </p:cNvPr>
              <p:cNvPicPr>
                <a:picLocks noChangeAspect="1"/>
              </p:cNvPicPr>
              <p:nvPr/>
            </p:nvPicPr>
            <p:blipFill>
              <a:blip r:embed="rId5"/>
              <a:stretch>
                <a:fillRect/>
              </a:stretch>
            </p:blipFill>
            <p:spPr>
              <a:xfrm>
                <a:off x="10846124" y="860424"/>
                <a:ext cx="579973" cy="631726"/>
              </a:xfrm>
              <a:prstGeom prst="rect">
                <a:avLst/>
              </a:prstGeom>
            </p:spPr>
          </p:pic>
          <p:pic>
            <p:nvPicPr>
              <p:cNvPr id="436" name="Picture 435">
                <a:extLst>
                  <a:ext uri="{FF2B5EF4-FFF2-40B4-BE49-F238E27FC236}">
                    <a16:creationId xmlns:a16="http://schemas.microsoft.com/office/drawing/2014/main" id="{E4D00BE1-69AB-41DA-AF63-B07E6186C608}"/>
                  </a:ext>
                </a:extLst>
              </p:cNvPr>
              <p:cNvPicPr>
                <a:picLocks noChangeAspect="1"/>
              </p:cNvPicPr>
              <p:nvPr/>
            </p:nvPicPr>
            <p:blipFill>
              <a:blip r:embed="rId6"/>
              <a:stretch>
                <a:fillRect/>
              </a:stretch>
            </p:blipFill>
            <p:spPr>
              <a:xfrm>
                <a:off x="10282239" y="821660"/>
                <a:ext cx="368584" cy="388771"/>
              </a:xfrm>
              <a:prstGeom prst="rect">
                <a:avLst/>
              </a:prstGeom>
            </p:spPr>
          </p:pic>
          <p:pic>
            <p:nvPicPr>
              <p:cNvPr id="437" name="Picture 34">
                <a:extLst>
                  <a:ext uri="{FF2B5EF4-FFF2-40B4-BE49-F238E27FC236}">
                    <a16:creationId xmlns:a16="http://schemas.microsoft.com/office/drawing/2014/main" id="{80A47B88-795C-4520-BAE3-9D385D55C880}"/>
                  </a:ext>
                </a:extLst>
              </p:cNvPr>
              <p:cNvPicPr>
                <a:picLocks noChangeAspect="1" noChangeArrowheads="1"/>
              </p:cNvPicPr>
              <p:nvPr/>
            </p:nvPicPr>
            <p:blipFill>
              <a:blip r:embed="rId7"/>
              <a:stretch>
                <a:fillRect/>
              </a:stretch>
            </p:blipFill>
            <p:spPr bwMode="auto">
              <a:xfrm>
                <a:off x="9880646" y="1284481"/>
                <a:ext cx="452557" cy="452557"/>
              </a:xfrm>
              <a:prstGeom prst="ellipse">
                <a:avLst/>
              </a:prstGeom>
              <a:noFill/>
              <a:extLst>
                <a:ext uri="{909E8E84-426E-40DD-AFC4-6F175D3DCCD1}">
                  <a14:hiddenFill xmlns:a14="http://schemas.microsoft.com/office/drawing/2010/main">
                    <a:solidFill>
                      <a:srgbClr val="FFFFFF"/>
                    </a:solidFill>
                  </a14:hiddenFill>
                </a:ext>
              </a:extLst>
            </p:spPr>
          </p:pic>
          <p:pic>
            <p:nvPicPr>
              <p:cNvPr id="438" name="Picture 437">
                <a:extLst>
                  <a:ext uri="{FF2B5EF4-FFF2-40B4-BE49-F238E27FC236}">
                    <a16:creationId xmlns:a16="http://schemas.microsoft.com/office/drawing/2014/main" id="{5AB0E5B1-7528-4DDC-BC3C-C1F4DA3B4DF5}"/>
                  </a:ext>
                </a:extLst>
              </p:cNvPr>
              <p:cNvPicPr>
                <a:picLocks noChangeAspect="1" noChangeArrowheads="1"/>
              </p:cNvPicPr>
              <p:nvPr/>
            </p:nvPicPr>
            <p:blipFill>
              <a:blip r:embed="rId8"/>
              <a:stretch>
                <a:fillRect/>
              </a:stretch>
            </p:blipFill>
            <p:spPr bwMode="auto">
              <a:xfrm>
                <a:off x="11368041" y="1383151"/>
                <a:ext cx="452557" cy="452557"/>
              </a:xfrm>
              <a:prstGeom prst="ellipse">
                <a:avLst/>
              </a:prstGeom>
              <a:extLst>
                <a:ext uri="{909E8E84-426E-40DD-AFC4-6F175D3DCCD1}">
                  <a14:hiddenFill xmlns:a14="http://schemas.microsoft.com/office/drawing/2010/main">
                    <a:solidFill>
                      <a:srgbClr val="FFFFFF"/>
                    </a:solidFill>
                  </a14:hiddenFill>
                </a:ext>
              </a:extLst>
            </p:spPr>
          </p:pic>
          <p:pic>
            <p:nvPicPr>
              <p:cNvPr id="439" name="Picture 438">
                <a:extLst>
                  <a:ext uri="{FF2B5EF4-FFF2-40B4-BE49-F238E27FC236}">
                    <a16:creationId xmlns:a16="http://schemas.microsoft.com/office/drawing/2014/main" id="{D336A1AD-8E9D-4ABE-BF23-249940410F7A}"/>
                  </a:ext>
                </a:extLst>
              </p:cNvPr>
              <p:cNvPicPr>
                <a:picLocks noChangeAspect="1"/>
              </p:cNvPicPr>
              <p:nvPr/>
            </p:nvPicPr>
            <p:blipFill>
              <a:blip r:embed="rId9"/>
              <a:stretch>
                <a:fillRect/>
              </a:stretch>
            </p:blipFill>
            <p:spPr>
              <a:xfrm>
                <a:off x="10521899" y="1409867"/>
                <a:ext cx="441370" cy="455575"/>
              </a:xfrm>
              <a:prstGeom prst="rect">
                <a:avLst/>
              </a:prstGeom>
            </p:spPr>
          </p:pic>
        </p:grpSp>
      </p:grpSp>
      <p:sp>
        <p:nvSpPr>
          <p:cNvPr id="25" name="Title 144">
            <a:extLst>
              <a:ext uri="{FF2B5EF4-FFF2-40B4-BE49-F238E27FC236}">
                <a16:creationId xmlns:a16="http://schemas.microsoft.com/office/drawing/2014/main" id="{48FCF35C-78A9-4703-9A47-39942F642D97}"/>
              </a:ext>
            </a:extLst>
          </p:cNvPr>
          <p:cNvSpPr txBox="1">
            <a:spLocks/>
          </p:cNvSpPr>
          <p:nvPr/>
        </p:nvSpPr>
        <p:spPr>
          <a:xfrm>
            <a:off x="169379" y="-59355"/>
            <a:ext cx="11998610" cy="739238"/>
          </a:xfrm>
          <a:prstGeom prst="rect">
            <a:avLst/>
          </a:prstGeom>
        </p:spPr>
        <p:txBody>
          <a:bodyPr vert="horz" wrap="square" lIns="0" tIns="164592" rIns="0" bIns="0" rtlCol="0" anchor="t">
            <a:noAutofit/>
          </a:bodyPr>
          <a:lstStyle>
            <a:lvl1pPr algn="l" defTabSz="932742" rtl="0" eaLnBrk="1" latinLnBrk="0" hangingPunct="1">
              <a:lnSpc>
                <a:spcPct val="100000"/>
              </a:lnSpc>
              <a:spcBef>
                <a:spcPct val="0"/>
              </a:spcBef>
              <a:buNone/>
              <a:defRPr lang="en-US" sz="3600" b="0" kern="1200" cap="none" spc="-50" baseline="0">
                <a:ln w="3175">
                  <a:noFill/>
                </a:ln>
                <a:solidFill>
                  <a:srgbClr val="000000"/>
                </a:solidFill>
                <a:effectLst/>
                <a:latin typeface="+mj-lt"/>
                <a:ea typeface="+mn-ea"/>
                <a:cs typeface="Segoe UI" pitchFamily="34" charset="0"/>
              </a:defRPr>
            </a:lvl1pPr>
          </a:lstStyle>
          <a:p>
            <a:r>
              <a:rPr lang="en-US" u="sng" dirty="0">
                <a:solidFill>
                  <a:srgbClr val="002060"/>
                </a:solidFill>
              </a:rPr>
              <a:t>Think of Where YOUR Data Lives and How it is Transmitted</a:t>
            </a:r>
          </a:p>
        </p:txBody>
      </p:sp>
      <p:grpSp>
        <p:nvGrpSpPr>
          <p:cNvPr id="66" name="Group 65">
            <a:extLst>
              <a:ext uri="{FF2B5EF4-FFF2-40B4-BE49-F238E27FC236}">
                <a16:creationId xmlns:a16="http://schemas.microsoft.com/office/drawing/2014/main" id="{F9DB4ED8-F9FB-A5C7-B067-59AB209E5938}"/>
              </a:ext>
            </a:extLst>
          </p:cNvPr>
          <p:cNvGrpSpPr/>
          <p:nvPr/>
        </p:nvGrpSpPr>
        <p:grpSpPr>
          <a:xfrm>
            <a:off x="8059639" y="4090861"/>
            <a:ext cx="3882697" cy="1171162"/>
            <a:chOff x="8059639" y="4304511"/>
            <a:chExt cx="3882697" cy="1171162"/>
          </a:xfrm>
        </p:grpSpPr>
        <p:grpSp>
          <p:nvGrpSpPr>
            <p:cNvPr id="38" name="Group 37">
              <a:extLst>
                <a:ext uri="{FF2B5EF4-FFF2-40B4-BE49-F238E27FC236}">
                  <a16:creationId xmlns:a16="http://schemas.microsoft.com/office/drawing/2014/main" id="{D198ABA5-C0FC-424B-90AF-326466D234CA}"/>
                </a:ext>
              </a:extLst>
            </p:cNvPr>
            <p:cNvGrpSpPr/>
            <p:nvPr/>
          </p:nvGrpSpPr>
          <p:grpSpPr>
            <a:xfrm>
              <a:off x="11399989" y="5035771"/>
              <a:ext cx="542347" cy="439238"/>
              <a:chOff x="8799129" y="3567110"/>
              <a:chExt cx="542347" cy="439238"/>
            </a:xfrm>
          </p:grpSpPr>
          <p:pic>
            <p:nvPicPr>
              <p:cNvPr id="1028" name="Picture 4">
                <a:extLst>
                  <a:ext uri="{FF2B5EF4-FFF2-40B4-BE49-F238E27FC236}">
                    <a16:creationId xmlns:a16="http://schemas.microsoft.com/office/drawing/2014/main" id="{327505B5-DD64-4965-B891-2CB826C7237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42258" y="3567110"/>
                <a:ext cx="409575" cy="266700"/>
              </a:xfrm>
              <a:prstGeom prst="rect">
                <a:avLst/>
              </a:prstGeom>
              <a:noFill/>
              <a:extLst>
                <a:ext uri="{909E8E84-426E-40DD-AFC4-6F175D3DCCD1}">
                  <a14:hiddenFill xmlns:a14="http://schemas.microsoft.com/office/drawing/2010/main">
                    <a:solidFill>
                      <a:srgbClr val="FFFFFF"/>
                    </a:solidFill>
                  </a14:hiddenFill>
                </a:ext>
              </a:extLst>
            </p:spPr>
          </p:pic>
          <p:sp>
            <p:nvSpPr>
              <p:cNvPr id="217" name="TextBox 216">
                <a:extLst>
                  <a:ext uri="{FF2B5EF4-FFF2-40B4-BE49-F238E27FC236}">
                    <a16:creationId xmlns:a16="http://schemas.microsoft.com/office/drawing/2014/main" id="{CD230618-854A-4EA9-A106-24A0C9F6BDDA}"/>
                  </a:ext>
                </a:extLst>
              </p:cNvPr>
              <p:cNvSpPr txBox="1"/>
              <p:nvPr/>
            </p:nvSpPr>
            <p:spPr>
              <a:xfrm>
                <a:off x="8799129" y="3883237"/>
                <a:ext cx="542347" cy="123111"/>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F2F2F"/>
                    </a:solidFill>
                    <a:effectLst/>
                    <a:uLnTx/>
                    <a:uFillTx/>
                    <a:latin typeface="Segoe UI"/>
                    <a:ea typeface="+mn-ea"/>
                    <a:cs typeface="+mn-cs"/>
                  </a:rPr>
                  <a:t>S3</a:t>
                </a:r>
              </a:p>
            </p:txBody>
          </p:sp>
        </p:grpSp>
        <p:grpSp>
          <p:nvGrpSpPr>
            <p:cNvPr id="202" name="Group 201">
              <a:extLst>
                <a:ext uri="{FF2B5EF4-FFF2-40B4-BE49-F238E27FC236}">
                  <a16:creationId xmlns:a16="http://schemas.microsoft.com/office/drawing/2014/main" id="{D02860BE-5A45-4218-BA59-B322508358CA}"/>
                </a:ext>
              </a:extLst>
            </p:cNvPr>
            <p:cNvGrpSpPr/>
            <p:nvPr/>
          </p:nvGrpSpPr>
          <p:grpSpPr>
            <a:xfrm>
              <a:off x="10748239" y="4325971"/>
              <a:ext cx="603115" cy="533166"/>
              <a:chOff x="3575734" y="4455157"/>
              <a:chExt cx="603115" cy="533166"/>
            </a:xfrm>
          </p:grpSpPr>
          <p:pic>
            <p:nvPicPr>
              <p:cNvPr id="215" name="Picture 214" descr="A close up of a sign&#10;&#10;Description automatically generated">
                <a:extLst>
                  <a:ext uri="{FF2B5EF4-FFF2-40B4-BE49-F238E27FC236}">
                    <a16:creationId xmlns:a16="http://schemas.microsoft.com/office/drawing/2014/main" id="{9339108B-2CC3-41C3-8E05-B21DAF2AEAD4}"/>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3732398" y="4455157"/>
                <a:ext cx="281579" cy="365760"/>
              </a:xfrm>
              <a:prstGeom prst="rect">
                <a:avLst/>
              </a:prstGeom>
              <a:ln>
                <a:noFill/>
              </a:ln>
            </p:spPr>
          </p:pic>
          <p:sp>
            <p:nvSpPr>
              <p:cNvPr id="216" name="TextBox 215">
                <a:extLst>
                  <a:ext uri="{FF2B5EF4-FFF2-40B4-BE49-F238E27FC236}">
                    <a16:creationId xmlns:a16="http://schemas.microsoft.com/office/drawing/2014/main" id="{33EEF917-A1BC-45F8-8DAA-CAB2D3FF32DE}"/>
                  </a:ext>
                </a:extLst>
              </p:cNvPr>
              <p:cNvSpPr txBox="1"/>
              <p:nvPr/>
            </p:nvSpPr>
            <p:spPr>
              <a:xfrm>
                <a:off x="3575734" y="4865212"/>
                <a:ext cx="603115" cy="123111"/>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2F2F2F"/>
                    </a:solidFill>
                    <a:effectLst/>
                    <a:uLnTx/>
                    <a:uFillTx/>
                    <a:latin typeface="Segoe UI"/>
                    <a:ea typeface="+mn-ea"/>
                    <a:cs typeface="+mn-cs"/>
                  </a:rPr>
                  <a:t>SQL DB</a:t>
                </a:r>
              </a:p>
            </p:txBody>
          </p:sp>
        </p:grpSp>
        <p:grpSp>
          <p:nvGrpSpPr>
            <p:cNvPr id="203" name="Group 202">
              <a:extLst>
                <a:ext uri="{FF2B5EF4-FFF2-40B4-BE49-F238E27FC236}">
                  <a16:creationId xmlns:a16="http://schemas.microsoft.com/office/drawing/2014/main" id="{49AC25B8-3424-42AB-8B41-9E628D808FFC}"/>
                </a:ext>
              </a:extLst>
            </p:cNvPr>
            <p:cNvGrpSpPr/>
            <p:nvPr/>
          </p:nvGrpSpPr>
          <p:grpSpPr>
            <a:xfrm>
              <a:off x="10320391" y="4304511"/>
              <a:ext cx="368034" cy="554716"/>
              <a:chOff x="4062425" y="4414957"/>
              <a:chExt cx="368034" cy="554716"/>
            </a:xfrm>
          </p:grpSpPr>
          <p:pic>
            <p:nvPicPr>
              <p:cNvPr id="213" name="Picture 212" descr="A picture containing table, room, drawing, shirt&#10;&#10;Description automatically generated">
                <a:extLst>
                  <a:ext uri="{FF2B5EF4-FFF2-40B4-BE49-F238E27FC236}">
                    <a16:creationId xmlns:a16="http://schemas.microsoft.com/office/drawing/2014/main" id="{DA956958-614C-433D-86CB-825EC7E8A699}"/>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4110294" y="4414957"/>
                <a:ext cx="289165" cy="365760"/>
              </a:xfrm>
              <a:prstGeom prst="rect">
                <a:avLst/>
              </a:prstGeom>
              <a:ln>
                <a:noFill/>
              </a:ln>
            </p:spPr>
          </p:pic>
          <p:sp>
            <p:nvSpPr>
              <p:cNvPr id="214" name="TextBox 213">
                <a:extLst>
                  <a:ext uri="{FF2B5EF4-FFF2-40B4-BE49-F238E27FC236}">
                    <a16:creationId xmlns:a16="http://schemas.microsoft.com/office/drawing/2014/main" id="{9D0773BE-9BB8-41B4-BC99-A49A969A8492}"/>
                  </a:ext>
                </a:extLst>
              </p:cNvPr>
              <p:cNvSpPr txBox="1"/>
              <p:nvPr/>
            </p:nvSpPr>
            <p:spPr>
              <a:xfrm>
                <a:off x="4062425" y="4846562"/>
                <a:ext cx="368034" cy="123111"/>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2F2F2F"/>
                    </a:solidFill>
                    <a:effectLst/>
                    <a:uLnTx/>
                    <a:uFillTx/>
                    <a:latin typeface="Segoe UI"/>
                    <a:ea typeface="+mn-ea"/>
                    <a:cs typeface="+mn-cs"/>
                  </a:rPr>
                  <a:t>ADLS</a:t>
                </a:r>
              </a:p>
            </p:txBody>
          </p:sp>
        </p:grpSp>
        <p:grpSp>
          <p:nvGrpSpPr>
            <p:cNvPr id="204" name="Group 203">
              <a:extLst>
                <a:ext uri="{FF2B5EF4-FFF2-40B4-BE49-F238E27FC236}">
                  <a16:creationId xmlns:a16="http://schemas.microsoft.com/office/drawing/2014/main" id="{C8DBF541-50C7-4AF5-8D09-FAA2AAA4369D}"/>
                </a:ext>
              </a:extLst>
            </p:cNvPr>
            <p:cNvGrpSpPr/>
            <p:nvPr/>
          </p:nvGrpSpPr>
          <p:grpSpPr>
            <a:xfrm>
              <a:off x="10325571" y="4976987"/>
              <a:ext cx="384686" cy="498686"/>
              <a:chOff x="4954323" y="4524684"/>
              <a:chExt cx="384686" cy="498686"/>
            </a:xfrm>
          </p:grpSpPr>
          <p:pic>
            <p:nvPicPr>
              <p:cNvPr id="211" name="Picture 210" descr="A picture containing drawing&#10;&#10;Description automatically generated">
                <a:extLst>
                  <a:ext uri="{FF2B5EF4-FFF2-40B4-BE49-F238E27FC236}">
                    <a16:creationId xmlns:a16="http://schemas.microsoft.com/office/drawing/2014/main" id="{318B5B84-1A7B-4DFB-83A6-3C8D57B2175E}"/>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4954323" y="4524684"/>
                <a:ext cx="381174" cy="330985"/>
              </a:xfrm>
              <a:prstGeom prst="rect">
                <a:avLst/>
              </a:prstGeom>
              <a:ln>
                <a:noFill/>
              </a:ln>
            </p:spPr>
          </p:pic>
          <p:sp>
            <p:nvSpPr>
              <p:cNvPr id="212" name="TextBox 211">
                <a:extLst>
                  <a:ext uri="{FF2B5EF4-FFF2-40B4-BE49-F238E27FC236}">
                    <a16:creationId xmlns:a16="http://schemas.microsoft.com/office/drawing/2014/main" id="{CD517073-DD85-4B06-831B-FE2262C83213}"/>
                  </a:ext>
                </a:extLst>
              </p:cNvPr>
              <p:cNvSpPr txBox="1"/>
              <p:nvPr/>
            </p:nvSpPr>
            <p:spPr>
              <a:xfrm>
                <a:off x="4965925" y="4900259"/>
                <a:ext cx="373084" cy="123111"/>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2F2F2F"/>
                    </a:solidFill>
                    <a:effectLst/>
                    <a:uLnTx/>
                    <a:uFillTx/>
                    <a:latin typeface="Segoe UI"/>
                    <a:ea typeface="+mn-ea"/>
                    <a:cs typeface="+mn-cs"/>
                  </a:rPr>
                  <a:t>Blobs</a:t>
                </a:r>
              </a:p>
            </p:txBody>
          </p:sp>
        </p:grpSp>
        <p:grpSp>
          <p:nvGrpSpPr>
            <p:cNvPr id="205" name="Group 204">
              <a:extLst>
                <a:ext uri="{FF2B5EF4-FFF2-40B4-BE49-F238E27FC236}">
                  <a16:creationId xmlns:a16="http://schemas.microsoft.com/office/drawing/2014/main" id="{D8095798-8C74-4B75-AABF-5A46C03E6B3A}"/>
                </a:ext>
              </a:extLst>
            </p:cNvPr>
            <p:cNvGrpSpPr/>
            <p:nvPr/>
          </p:nvGrpSpPr>
          <p:grpSpPr>
            <a:xfrm>
              <a:off x="11389586" y="4332082"/>
              <a:ext cx="542347" cy="522023"/>
              <a:chOff x="5568535" y="4404146"/>
              <a:chExt cx="542347" cy="522023"/>
            </a:xfrm>
          </p:grpSpPr>
          <p:pic>
            <p:nvPicPr>
              <p:cNvPr id="209" name="Picture 208" descr="A screenshot of a cell phone&#10;&#10;Description automatically generated">
                <a:extLst>
                  <a:ext uri="{FF2B5EF4-FFF2-40B4-BE49-F238E27FC236}">
                    <a16:creationId xmlns:a16="http://schemas.microsoft.com/office/drawing/2014/main" id="{94F116EC-4295-4ECF-B17A-CE0A25373002}"/>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5654394" y="4404146"/>
                <a:ext cx="368034" cy="320040"/>
              </a:xfrm>
              <a:prstGeom prst="rect">
                <a:avLst/>
              </a:prstGeom>
              <a:ln>
                <a:noFill/>
              </a:ln>
            </p:spPr>
          </p:pic>
          <p:sp>
            <p:nvSpPr>
              <p:cNvPr id="210" name="TextBox 209">
                <a:extLst>
                  <a:ext uri="{FF2B5EF4-FFF2-40B4-BE49-F238E27FC236}">
                    <a16:creationId xmlns:a16="http://schemas.microsoft.com/office/drawing/2014/main" id="{538EA644-AB13-4AEC-AA80-8BB2EBF7944F}"/>
                  </a:ext>
                </a:extLst>
              </p:cNvPr>
              <p:cNvSpPr txBox="1"/>
              <p:nvPr/>
            </p:nvSpPr>
            <p:spPr>
              <a:xfrm>
                <a:off x="5568535" y="4803058"/>
                <a:ext cx="542347" cy="123111"/>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2F2F2F"/>
                    </a:solidFill>
                    <a:effectLst/>
                    <a:uLnTx/>
                    <a:uFillTx/>
                    <a:latin typeface="Segoe UI"/>
                    <a:ea typeface="+mn-ea"/>
                    <a:cs typeface="+mn-cs"/>
                  </a:rPr>
                  <a:t>Azure Files</a:t>
                </a:r>
              </a:p>
            </p:txBody>
          </p:sp>
        </p:grpSp>
        <p:grpSp>
          <p:nvGrpSpPr>
            <p:cNvPr id="206" name="Group 205">
              <a:extLst>
                <a:ext uri="{FF2B5EF4-FFF2-40B4-BE49-F238E27FC236}">
                  <a16:creationId xmlns:a16="http://schemas.microsoft.com/office/drawing/2014/main" id="{51FC2AA9-6058-4973-AE70-52022274AB4B}"/>
                </a:ext>
              </a:extLst>
            </p:cNvPr>
            <p:cNvGrpSpPr/>
            <p:nvPr/>
          </p:nvGrpSpPr>
          <p:grpSpPr>
            <a:xfrm>
              <a:off x="10833001" y="4966662"/>
              <a:ext cx="526647" cy="508347"/>
              <a:chOff x="2845321" y="5617155"/>
              <a:chExt cx="526647" cy="508347"/>
            </a:xfrm>
          </p:grpSpPr>
          <p:pic>
            <p:nvPicPr>
              <p:cNvPr id="207" name="Picture 206" descr="A picture containing wheel&#10;&#10;Description automatically generated">
                <a:extLst>
                  <a:ext uri="{FF2B5EF4-FFF2-40B4-BE49-F238E27FC236}">
                    <a16:creationId xmlns:a16="http://schemas.microsoft.com/office/drawing/2014/main" id="{AF8EFF16-3211-4590-994D-19EBF7125A86}"/>
                  </a:ext>
                </a:extLst>
              </p:cNvPr>
              <p:cNvPicPr>
                <a:picLocks noChangeAspect="1"/>
              </p:cNvPicPr>
              <p:nvPr/>
            </p:nvPicPr>
            <p:blipFill rotWithShape="1">
              <a:blip r:embed="rId15" cstate="print">
                <a:extLst>
                  <a:ext uri="{28A0092B-C50C-407E-A947-70E740481C1C}">
                    <a14:useLocalDpi xmlns:a14="http://schemas.microsoft.com/office/drawing/2010/main"/>
                  </a:ext>
                </a:extLst>
              </a:blip>
              <a:srcRect/>
              <a:stretch/>
            </p:blipFill>
            <p:spPr>
              <a:xfrm>
                <a:off x="2856890" y="5617155"/>
                <a:ext cx="476062" cy="365760"/>
              </a:xfrm>
              <a:prstGeom prst="rect">
                <a:avLst/>
              </a:prstGeom>
              <a:ln>
                <a:noFill/>
              </a:ln>
            </p:spPr>
          </p:pic>
          <p:sp>
            <p:nvSpPr>
              <p:cNvPr id="208" name="TextBox 207">
                <a:extLst>
                  <a:ext uri="{FF2B5EF4-FFF2-40B4-BE49-F238E27FC236}">
                    <a16:creationId xmlns:a16="http://schemas.microsoft.com/office/drawing/2014/main" id="{8ACA4BE3-55CC-4B67-83B3-412B5045EA8C}"/>
                  </a:ext>
                </a:extLst>
              </p:cNvPr>
              <p:cNvSpPr txBox="1"/>
              <p:nvPr/>
            </p:nvSpPr>
            <p:spPr>
              <a:xfrm>
                <a:off x="2845321" y="6002391"/>
                <a:ext cx="526647" cy="123111"/>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2F2F2F"/>
                    </a:solidFill>
                    <a:effectLst/>
                    <a:uLnTx/>
                    <a:uFillTx/>
                    <a:latin typeface="Segoe UI"/>
                    <a:ea typeface="+mn-ea"/>
                    <a:cs typeface="+mn-cs"/>
                  </a:rPr>
                  <a:t>Cosmos DB</a:t>
                </a:r>
              </a:p>
            </p:txBody>
          </p:sp>
        </p:grpSp>
        <p:sp>
          <p:nvSpPr>
            <p:cNvPr id="243" name="TextBox 242">
              <a:extLst>
                <a:ext uri="{FF2B5EF4-FFF2-40B4-BE49-F238E27FC236}">
                  <a16:creationId xmlns:a16="http://schemas.microsoft.com/office/drawing/2014/main" id="{510F824A-52C6-3E32-9DCE-319E1B0733B6}"/>
                </a:ext>
              </a:extLst>
            </p:cNvPr>
            <p:cNvSpPr txBox="1"/>
            <p:nvPr/>
          </p:nvSpPr>
          <p:spPr>
            <a:xfrm>
              <a:off x="8059639" y="4527942"/>
              <a:ext cx="2046539" cy="861774"/>
            </a:xfrm>
            <a:prstGeom prst="rect">
              <a:avLst/>
            </a:prstGeom>
            <a:noFill/>
          </p:spPr>
          <p:txBody>
            <a:bodyPr wrap="square">
              <a:spAutoFit/>
            </a:bodyPr>
            <a:lstStyle/>
            <a:p>
              <a:pPr marL="0" marR="0" lvl="0" indent="0" defTabSz="914314" rtl="0" eaLnBrk="1" fontAlgn="auto" latinLnBrk="0" hangingPunct="1">
                <a:lnSpc>
                  <a:spcPct val="100000"/>
                </a:lnSpc>
                <a:spcBef>
                  <a:spcPts val="0"/>
                </a:spcBef>
                <a:spcAft>
                  <a:spcPts val="0"/>
                </a:spcAft>
                <a:buClrTx/>
                <a:buSzTx/>
                <a:buFontTx/>
                <a:buNone/>
                <a:tabLst/>
                <a:defRPr/>
              </a:pPr>
              <a:r>
                <a:rPr kumimoji="0" lang="en-US" sz="1800" b="0" i="0" u="none" strike="noStrike" kern="0" cap="none" spc="-50" normalizeH="0" baseline="0" noProof="0">
                  <a:ln>
                    <a:noFill/>
                  </a:ln>
                  <a:solidFill>
                    <a:srgbClr val="2F2F2F"/>
                  </a:solidFill>
                  <a:effectLst/>
                  <a:uLnTx/>
                  <a:uFillTx/>
                  <a:latin typeface="Segoe UI Semibold"/>
                  <a:ea typeface="+mn-ea"/>
                  <a:cs typeface="Segoe UI" charset="0"/>
                </a:rPr>
                <a:t>Microsoft Purview</a:t>
              </a:r>
            </a:p>
            <a:p>
              <a:pPr marL="0" marR="0" lvl="0" indent="0" defTabSz="914314" rtl="0" eaLnBrk="1" fontAlgn="auto" latinLnBrk="0" hangingPunct="1">
                <a:lnSpc>
                  <a:spcPct val="100000"/>
                </a:lnSpc>
                <a:spcBef>
                  <a:spcPts val="0"/>
                </a:spcBef>
                <a:spcAft>
                  <a:spcPts val="0"/>
                </a:spcAft>
                <a:buClrTx/>
                <a:buSzTx/>
                <a:buFontTx/>
                <a:buNone/>
                <a:tabLst/>
                <a:defRPr/>
              </a:pPr>
              <a:r>
                <a:rPr lang="en-US" sz="1600" kern="0" spc="-50">
                  <a:solidFill>
                    <a:srgbClr val="2F2F2F"/>
                  </a:solidFill>
                  <a:latin typeface="Segoe UI Semibold"/>
                  <a:cs typeface="Segoe UI" charset="0"/>
                </a:rPr>
                <a:t>d</a:t>
              </a:r>
              <a:r>
                <a:rPr kumimoji="0" lang="en-US" sz="1600" b="0" i="0" u="none" strike="noStrike" kern="0" cap="none" spc="-50" normalizeH="0" baseline="0" noProof="0" err="1">
                  <a:ln>
                    <a:noFill/>
                  </a:ln>
                  <a:solidFill>
                    <a:srgbClr val="2F2F2F"/>
                  </a:solidFill>
                  <a:effectLst/>
                  <a:uLnTx/>
                  <a:uFillTx/>
                  <a:latin typeface="Segoe UI Semibold"/>
                  <a:ea typeface="+mn-ea"/>
                  <a:cs typeface="Segoe UI" charset="0"/>
                </a:rPr>
                <a:t>ata</a:t>
              </a:r>
              <a:r>
                <a:rPr kumimoji="0" lang="en-US" sz="1600" b="0" i="0" u="none" strike="noStrike" kern="0" cap="none" spc="-50" normalizeH="0" baseline="0" noProof="0">
                  <a:ln>
                    <a:noFill/>
                  </a:ln>
                  <a:solidFill>
                    <a:srgbClr val="2F2F2F"/>
                  </a:solidFill>
                  <a:effectLst/>
                  <a:uLnTx/>
                  <a:uFillTx/>
                  <a:latin typeface="Segoe UI Semibold"/>
                  <a:ea typeface="+mn-ea"/>
                  <a:cs typeface="Segoe UI" charset="0"/>
                </a:rPr>
                <a:t> governance </a:t>
              </a:r>
              <a:r>
                <a:rPr lang="en-US" sz="1600" kern="0" spc="-50">
                  <a:solidFill>
                    <a:srgbClr val="2F2F2F"/>
                  </a:solidFill>
                  <a:latin typeface="Segoe UI Semibold"/>
                  <a:cs typeface="Segoe UI" charset="0"/>
                </a:rPr>
                <a:t>s</a:t>
              </a:r>
              <a:r>
                <a:rPr kumimoji="0" lang="en-US" sz="1600" b="0" i="0" u="none" strike="noStrike" kern="0" cap="none" spc="-50" normalizeH="0" baseline="0" noProof="0" err="1">
                  <a:ln>
                    <a:noFill/>
                  </a:ln>
                  <a:solidFill>
                    <a:srgbClr val="2F2F2F"/>
                  </a:solidFill>
                  <a:effectLst/>
                  <a:uLnTx/>
                  <a:uFillTx/>
                  <a:latin typeface="Segoe UI Semibold"/>
                  <a:ea typeface="+mn-ea"/>
                  <a:cs typeface="Segoe UI" charset="0"/>
                </a:rPr>
                <a:t>ervices</a:t>
              </a:r>
              <a:endParaRPr kumimoji="0" lang="en-US" sz="1600" b="0" i="0" u="none" strike="noStrike" kern="0" cap="none" spc="-50" normalizeH="0" baseline="0" noProof="0">
                <a:ln>
                  <a:noFill/>
                </a:ln>
                <a:solidFill>
                  <a:srgbClr val="2F2F2F"/>
                </a:solidFill>
                <a:effectLst/>
                <a:uLnTx/>
                <a:uFillTx/>
                <a:latin typeface="Segoe UI Semibold"/>
                <a:ea typeface="+mn-ea"/>
                <a:cs typeface="Segoe UI" charset="0"/>
              </a:endParaRPr>
            </a:p>
          </p:txBody>
        </p:sp>
      </p:grpSp>
      <p:grpSp>
        <p:nvGrpSpPr>
          <p:cNvPr id="65" name="Group 64">
            <a:extLst>
              <a:ext uri="{FF2B5EF4-FFF2-40B4-BE49-F238E27FC236}">
                <a16:creationId xmlns:a16="http://schemas.microsoft.com/office/drawing/2014/main" id="{D410F64B-E421-2118-53E6-C689A733F052}"/>
              </a:ext>
            </a:extLst>
          </p:cNvPr>
          <p:cNvGrpSpPr/>
          <p:nvPr/>
        </p:nvGrpSpPr>
        <p:grpSpPr>
          <a:xfrm>
            <a:off x="978212" y="4551362"/>
            <a:ext cx="2553005" cy="1983332"/>
            <a:chOff x="978212" y="4551362"/>
            <a:chExt cx="2553005" cy="1983332"/>
          </a:xfrm>
        </p:grpSpPr>
        <p:sp>
          <p:nvSpPr>
            <p:cNvPr id="57" name="TextBox 56">
              <a:extLst>
                <a:ext uri="{FF2B5EF4-FFF2-40B4-BE49-F238E27FC236}">
                  <a16:creationId xmlns:a16="http://schemas.microsoft.com/office/drawing/2014/main" id="{F8744478-B239-44FC-9D35-034705C80AC0}"/>
                </a:ext>
              </a:extLst>
            </p:cNvPr>
            <p:cNvSpPr txBox="1"/>
            <p:nvPr/>
          </p:nvSpPr>
          <p:spPr>
            <a:xfrm>
              <a:off x="1927491" y="4551362"/>
              <a:ext cx="1603726" cy="369332"/>
            </a:xfrm>
            <a:prstGeom prst="rect">
              <a:avLst/>
            </a:prstGeom>
            <a:noFill/>
          </p:spPr>
          <p:txBody>
            <a:bodyPr wrap="square" lIns="0" rIns="0" rtlCol="0" anchor="ctr">
              <a:spAutoFit/>
            </a:bodyPr>
            <a:lstStyle/>
            <a:p>
              <a:pPr marL="0" marR="0" lvl="0" indent="0" algn="ctr" defTabSz="931757" rtl="0" eaLnBrk="1" fontAlgn="base" latinLnBrk="0" hangingPunct="1">
                <a:lnSpc>
                  <a:spcPct val="100000"/>
                </a:lnSpc>
                <a:spcBef>
                  <a:spcPct val="0"/>
                </a:spcBef>
                <a:spcAft>
                  <a:spcPct val="0"/>
                </a:spcAft>
                <a:buClrTx/>
                <a:buSzTx/>
                <a:buFontTx/>
                <a:buNone/>
                <a:tabLst/>
                <a:defRPr/>
              </a:pPr>
              <a:r>
                <a:rPr kumimoji="0" lang="en-US" sz="1800" i="0" u="none" strike="noStrike" kern="0" cap="none" spc="-50" normalizeH="0" baseline="0" noProof="0">
                  <a:ln>
                    <a:noFill/>
                  </a:ln>
                  <a:solidFill>
                    <a:srgbClr val="2F2F2F"/>
                  </a:solidFill>
                  <a:effectLst/>
                  <a:uLnTx/>
                  <a:uFillTx/>
                  <a:latin typeface="+mj-lt"/>
                  <a:ea typeface="+mn-ea"/>
                  <a:cs typeface="Segoe UI" charset="0"/>
                </a:rPr>
                <a:t>Endpoint DLP</a:t>
              </a:r>
            </a:p>
          </p:txBody>
        </p:sp>
        <p:sp>
          <p:nvSpPr>
            <p:cNvPr id="44" name="Rectangle: Rounded Corners 43">
              <a:extLst>
                <a:ext uri="{FF2B5EF4-FFF2-40B4-BE49-F238E27FC236}">
                  <a16:creationId xmlns:a16="http://schemas.microsoft.com/office/drawing/2014/main" id="{D851BFB4-3EA1-4A89-8DF1-6DE7796EBEC3}"/>
                </a:ext>
              </a:extLst>
            </p:cNvPr>
            <p:cNvSpPr/>
            <p:nvPr/>
          </p:nvSpPr>
          <p:spPr>
            <a:xfrm>
              <a:off x="1035459" y="5294765"/>
              <a:ext cx="854595" cy="162704"/>
            </a:xfrm>
            <a:prstGeom prst="roundRect">
              <a:avLst/>
            </a:prstGeom>
            <a:noFill/>
            <a:ln w="10795" cap="flat" cmpd="sng" algn="ctr">
              <a:noFill/>
              <a:prstDash val="solid"/>
            </a:ln>
            <a:effectLst/>
          </p:spPr>
          <p:txBody>
            <a:bodyPr rtlCol="0" anchor="ctr"/>
            <a:lstStyle/>
            <a:p>
              <a:pPr algn="ctr" defTabSz="914314"/>
              <a:r>
                <a:rPr lang="en-US" sz="900">
                  <a:solidFill>
                    <a:schemeClr val="tx2"/>
                  </a:solidFill>
                  <a:latin typeface="+mj-lt"/>
                </a:rPr>
                <a:t>USB Drive</a:t>
              </a:r>
            </a:p>
          </p:txBody>
        </p:sp>
        <p:sp>
          <p:nvSpPr>
            <p:cNvPr id="46" name="Rectangle: Rounded Corners 45">
              <a:extLst>
                <a:ext uri="{FF2B5EF4-FFF2-40B4-BE49-F238E27FC236}">
                  <a16:creationId xmlns:a16="http://schemas.microsoft.com/office/drawing/2014/main" id="{4243A670-58E6-428F-957B-8F21F317D9C3}"/>
                </a:ext>
              </a:extLst>
            </p:cNvPr>
            <p:cNvSpPr/>
            <p:nvPr/>
          </p:nvSpPr>
          <p:spPr>
            <a:xfrm>
              <a:off x="1035459" y="5517207"/>
              <a:ext cx="854595" cy="162704"/>
            </a:xfrm>
            <a:prstGeom prst="roundRect">
              <a:avLst/>
            </a:prstGeom>
            <a:noFill/>
            <a:ln w="10795" cap="flat" cmpd="sng" algn="ctr">
              <a:noFill/>
              <a:prstDash val="solid"/>
            </a:ln>
            <a:effectLst/>
          </p:spPr>
          <p:txBody>
            <a:bodyPr rtlCol="0" anchor="ctr"/>
            <a:lstStyle/>
            <a:p>
              <a:pPr algn="ctr" defTabSz="914314"/>
              <a:r>
                <a:rPr lang="en-US" sz="900">
                  <a:solidFill>
                    <a:schemeClr val="tx2"/>
                  </a:solidFill>
                  <a:latin typeface="+mj-lt"/>
                </a:rPr>
                <a:t>Network</a:t>
              </a:r>
            </a:p>
          </p:txBody>
        </p:sp>
        <p:sp>
          <p:nvSpPr>
            <p:cNvPr id="47" name="Rectangle: Rounded Corners 46">
              <a:extLst>
                <a:ext uri="{FF2B5EF4-FFF2-40B4-BE49-F238E27FC236}">
                  <a16:creationId xmlns:a16="http://schemas.microsoft.com/office/drawing/2014/main" id="{F71358FE-AA96-4229-9055-DBAE94FBFAA6}"/>
                </a:ext>
              </a:extLst>
            </p:cNvPr>
            <p:cNvSpPr/>
            <p:nvPr/>
          </p:nvSpPr>
          <p:spPr>
            <a:xfrm>
              <a:off x="1035459" y="5724695"/>
              <a:ext cx="854595" cy="162704"/>
            </a:xfrm>
            <a:prstGeom prst="roundRect">
              <a:avLst/>
            </a:prstGeom>
            <a:noFill/>
            <a:ln w="10795" cap="flat" cmpd="sng" algn="ctr">
              <a:noFill/>
              <a:prstDash val="solid"/>
            </a:ln>
            <a:effectLst/>
          </p:spPr>
          <p:txBody>
            <a:bodyPr rtlCol="0" anchor="ctr"/>
            <a:lstStyle/>
            <a:p>
              <a:pPr algn="ctr" defTabSz="914314"/>
              <a:r>
                <a:rPr lang="en-US" sz="900">
                  <a:solidFill>
                    <a:schemeClr val="tx2"/>
                  </a:solidFill>
                  <a:latin typeface="+mj-lt"/>
                </a:rPr>
                <a:t>Print</a:t>
              </a:r>
            </a:p>
          </p:txBody>
        </p:sp>
        <p:sp>
          <p:nvSpPr>
            <p:cNvPr id="48" name="Rectangle: Rounded Corners 47">
              <a:extLst>
                <a:ext uri="{FF2B5EF4-FFF2-40B4-BE49-F238E27FC236}">
                  <a16:creationId xmlns:a16="http://schemas.microsoft.com/office/drawing/2014/main" id="{6FFC5F53-1766-445D-8D10-31CB7E6B2E51}"/>
                </a:ext>
              </a:extLst>
            </p:cNvPr>
            <p:cNvSpPr/>
            <p:nvPr/>
          </p:nvSpPr>
          <p:spPr>
            <a:xfrm>
              <a:off x="1035459" y="5940460"/>
              <a:ext cx="854595" cy="162704"/>
            </a:xfrm>
            <a:prstGeom prst="roundRect">
              <a:avLst/>
            </a:prstGeom>
            <a:noFill/>
            <a:ln w="10795" cap="flat" cmpd="sng" algn="ctr">
              <a:noFill/>
              <a:prstDash val="solid"/>
            </a:ln>
            <a:effectLst/>
          </p:spPr>
          <p:txBody>
            <a:bodyPr rtlCol="0" anchor="ctr"/>
            <a:lstStyle/>
            <a:p>
              <a:pPr algn="ctr" defTabSz="914314"/>
              <a:r>
                <a:rPr lang="en-US" sz="900">
                  <a:solidFill>
                    <a:schemeClr val="tx2"/>
                  </a:solidFill>
                  <a:latin typeface="+mj-lt"/>
                </a:rPr>
                <a:t>Clipboard</a:t>
              </a:r>
            </a:p>
          </p:txBody>
        </p:sp>
        <p:sp>
          <p:nvSpPr>
            <p:cNvPr id="49" name="Rectangle: Rounded Corners 48">
              <a:extLst>
                <a:ext uri="{FF2B5EF4-FFF2-40B4-BE49-F238E27FC236}">
                  <a16:creationId xmlns:a16="http://schemas.microsoft.com/office/drawing/2014/main" id="{D1A0DB20-1389-48C4-A9A5-9284AB1BD37A}"/>
                </a:ext>
              </a:extLst>
            </p:cNvPr>
            <p:cNvSpPr/>
            <p:nvPr/>
          </p:nvSpPr>
          <p:spPr>
            <a:xfrm>
              <a:off x="1035459" y="5072323"/>
              <a:ext cx="854595" cy="162704"/>
            </a:xfrm>
            <a:prstGeom prst="roundRect">
              <a:avLst/>
            </a:prstGeom>
            <a:noFill/>
            <a:ln w="10795" cap="flat" cmpd="sng" algn="ctr">
              <a:noFill/>
              <a:prstDash val="solid"/>
            </a:ln>
            <a:effectLst/>
          </p:spPr>
          <p:txBody>
            <a:bodyPr rtlCol="0" anchor="ctr"/>
            <a:lstStyle/>
            <a:p>
              <a:pPr algn="ctr" defTabSz="914314"/>
              <a:r>
                <a:rPr lang="en-US" sz="900">
                  <a:solidFill>
                    <a:schemeClr val="tx2"/>
                  </a:solidFill>
                  <a:latin typeface="+mj-lt"/>
                </a:rPr>
                <a:t>App Control</a:t>
              </a:r>
            </a:p>
          </p:txBody>
        </p:sp>
        <p:sp>
          <p:nvSpPr>
            <p:cNvPr id="51" name="Rectangle: Rounded Corners 50">
              <a:extLst>
                <a:ext uri="{FF2B5EF4-FFF2-40B4-BE49-F238E27FC236}">
                  <a16:creationId xmlns:a16="http://schemas.microsoft.com/office/drawing/2014/main" id="{8FFD8143-4A57-4C9C-8976-F45C3F3580AE}"/>
                </a:ext>
              </a:extLst>
            </p:cNvPr>
            <p:cNvSpPr/>
            <p:nvPr/>
          </p:nvSpPr>
          <p:spPr>
            <a:xfrm>
              <a:off x="978212" y="4849881"/>
              <a:ext cx="969089" cy="162704"/>
            </a:xfrm>
            <a:prstGeom prst="roundRect">
              <a:avLst/>
            </a:prstGeom>
            <a:noFill/>
            <a:ln w="10795" cap="flat" cmpd="sng" algn="ctr">
              <a:noFill/>
              <a:prstDash val="solid"/>
            </a:ln>
            <a:effectLst/>
          </p:spPr>
          <p:txBody>
            <a:bodyPr rtlCol="0" anchor="ctr"/>
            <a:lstStyle/>
            <a:p>
              <a:pPr algn="ctr" defTabSz="914314"/>
              <a:r>
                <a:rPr lang="en-US" sz="900">
                  <a:solidFill>
                    <a:schemeClr val="tx2"/>
                  </a:solidFill>
                  <a:latin typeface="+mj-lt"/>
                </a:rPr>
                <a:t>Cloud Upload</a:t>
              </a:r>
            </a:p>
          </p:txBody>
        </p:sp>
        <p:sp>
          <p:nvSpPr>
            <p:cNvPr id="52" name="Rectangle: Rounded Corners 51">
              <a:extLst>
                <a:ext uri="{FF2B5EF4-FFF2-40B4-BE49-F238E27FC236}">
                  <a16:creationId xmlns:a16="http://schemas.microsoft.com/office/drawing/2014/main" id="{D9D98DDF-455C-405A-9FF0-84C11A1D68C9}"/>
                </a:ext>
              </a:extLst>
            </p:cNvPr>
            <p:cNvSpPr/>
            <p:nvPr/>
          </p:nvSpPr>
          <p:spPr>
            <a:xfrm>
              <a:off x="1035459" y="6156225"/>
              <a:ext cx="854595" cy="162704"/>
            </a:xfrm>
            <a:prstGeom prst="roundRect">
              <a:avLst/>
            </a:prstGeom>
            <a:noFill/>
            <a:ln w="10795" cap="flat" cmpd="sng" algn="ctr">
              <a:noFill/>
              <a:prstDash val="solid"/>
            </a:ln>
            <a:effectLst/>
          </p:spPr>
          <p:txBody>
            <a:bodyPr rtlCol="0" anchor="ctr"/>
            <a:lstStyle/>
            <a:p>
              <a:pPr algn="ctr" defTabSz="914314"/>
              <a:r>
                <a:rPr lang="en-US" sz="900">
                  <a:solidFill>
                    <a:schemeClr val="tx2"/>
                  </a:solidFill>
                  <a:latin typeface="+mj-lt"/>
                </a:rPr>
                <a:t>Bluetooth</a:t>
              </a:r>
            </a:p>
          </p:txBody>
        </p:sp>
        <p:sp>
          <p:nvSpPr>
            <p:cNvPr id="54" name="Rectangle: Rounded Corners 53">
              <a:extLst>
                <a:ext uri="{FF2B5EF4-FFF2-40B4-BE49-F238E27FC236}">
                  <a16:creationId xmlns:a16="http://schemas.microsoft.com/office/drawing/2014/main" id="{71F00C6D-28BE-4FF0-B23A-7FE5EBA5E025}"/>
                </a:ext>
              </a:extLst>
            </p:cNvPr>
            <p:cNvSpPr/>
            <p:nvPr/>
          </p:nvSpPr>
          <p:spPr>
            <a:xfrm>
              <a:off x="1035459" y="6371990"/>
              <a:ext cx="854595" cy="162704"/>
            </a:xfrm>
            <a:prstGeom prst="roundRect">
              <a:avLst/>
            </a:prstGeom>
            <a:noFill/>
            <a:ln w="10795" cap="flat" cmpd="sng" algn="ctr">
              <a:noFill/>
              <a:prstDash val="solid"/>
            </a:ln>
            <a:effectLst/>
          </p:spPr>
          <p:txBody>
            <a:bodyPr rtlCol="0" anchor="ctr"/>
            <a:lstStyle/>
            <a:p>
              <a:pPr algn="ctr" defTabSz="914314"/>
              <a:r>
                <a:rPr lang="en-US" sz="900">
                  <a:solidFill>
                    <a:schemeClr val="tx2"/>
                  </a:solidFill>
                  <a:latin typeface="+mj-lt"/>
                </a:rPr>
                <a:t>RDP</a:t>
              </a:r>
            </a:p>
          </p:txBody>
        </p:sp>
        <p:pic>
          <p:nvPicPr>
            <p:cNvPr id="464" name="Graphic 463" descr="Printer with solid fill">
              <a:extLst>
                <a:ext uri="{FF2B5EF4-FFF2-40B4-BE49-F238E27FC236}">
                  <a16:creationId xmlns:a16="http://schemas.microsoft.com/office/drawing/2014/main" id="{9DB8257F-31D8-66E9-82EF-36CD643C46B6}"/>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490566" y="5634342"/>
              <a:ext cx="469233" cy="469233"/>
            </a:xfrm>
            <a:prstGeom prst="rect">
              <a:avLst/>
            </a:prstGeom>
          </p:spPr>
        </p:pic>
        <p:pic>
          <p:nvPicPr>
            <p:cNvPr id="466" name="Graphic 465" descr="Usb Stick with solid fill">
              <a:extLst>
                <a:ext uri="{FF2B5EF4-FFF2-40B4-BE49-F238E27FC236}">
                  <a16:creationId xmlns:a16="http://schemas.microsoft.com/office/drawing/2014/main" id="{52D8E435-2290-A524-4140-0FBFABDF1CB9}"/>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2993492" y="5600655"/>
              <a:ext cx="516155" cy="516155"/>
            </a:xfrm>
            <a:prstGeom prst="rect">
              <a:avLst/>
            </a:prstGeom>
          </p:spPr>
        </p:pic>
        <p:pic>
          <p:nvPicPr>
            <p:cNvPr id="468" name="Graphic 467" descr="USB with solid fill">
              <a:extLst>
                <a:ext uri="{FF2B5EF4-FFF2-40B4-BE49-F238E27FC236}">
                  <a16:creationId xmlns:a16="http://schemas.microsoft.com/office/drawing/2014/main" id="{A782B633-7147-B011-D69A-8E90EB039690}"/>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917822" y="5107327"/>
              <a:ext cx="567771" cy="567771"/>
            </a:xfrm>
            <a:prstGeom prst="rect">
              <a:avLst/>
            </a:prstGeom>
          </p:spPr>
        </p:pic>
        <p:pic>
          <p:nvPicPr>
            <p:cNvPr id="470" name="Graphic 469" descr="Wi-Fi with solid fill">
              <a:extLst>
                <a:ext uri="{FF2B5EF4-FFF2-40B4-BE49-F238E27FC236}">
                  <a16:creationId xmlns:a16="http://schemas.microsoft.com/office/drawing/2014/main" id="{57EFAE6C-1C57-BB1C-11CF-4FD33589DF89}"/>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907247" y="5576125"/>
              <a:ext cx="567771" cy="567771"/>
            </a:xfrm>
            <a:prstGeom prst="rect">
              <a:avLst/>
            </a:prstGeom>
          </p:spPr>
        </p:pic>
        <p:pic>
          <p:nvPicPr>
            <p:cNvPr id="472" name="Graphic 471" descr="Web design with solid fill">
              <a:extLst>
                <a:ext uri="{FF2B5EF4-FFF2-40B4-BE49-F238E27FC236}">
                  <a16:creationId xmlns:a16="http://schemas.microsoft.com/office/drawing/2014/main" id="{7142E479-C0BD-EFE5-0BDE-218DB7FCC019}"/>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2987393" y="5113670"/>
              <a:ext cx="516155" cy="516155"/>
            </a:xfrm>
            <a:prstGeom prst="rect">
              <a:avLst/>
            </a:prstGeom>
          </p:spPr>
        </p:pic>
        <p:pic>
          <p:nvPicPr>
            <p:cNvPr id="474" name="Graphic 473" descr="Clipboard with solid fill">
              <a:extLst>
                <a:ext uri="{FF2B5EF4-FFF2-40B4-BE49-F238E27FC236}">
                  <a16:creationId xmlns:a16="http://schemas.microsoft.com/office/drawing/2014/main" id="{5A39892A-C9B0-0514-FD7C-64388E1B2E31}"/>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2479118" y="5149542"/>
              <a:ext cx="469233" cy="469233"/>
            </a:xfrm>
            <a:prstGeom prst="rect">
              <a:avLst/>
            </a:prstGeom>
          </p:spPr>
        </p:pic>
      </p:grpSp>
      <p:grpSp>
        <p:nvGrpSpPr>
          <p:cNvPr id="496" name="Group 495">
            <a:extLst>
              <a:ext uri="{FF2B5EF4-FFF2-40B4-BE49-F238E27FC236}">
                <a16:creationId xmlns:a16="http://schemas.microsoft.com/office/drawing/2014/main" id="{77F3E0CA-8640-CC9D-0346-0D1EB00AEE81}"/>
              </a:ext>
            </a:extLst>
          </p:cNvPr>
          <p:cNvGrpSpPr/>
          <p:nvPr/>
        </p:nvGrpSpPr>
        <p:grpSpPr>
          <a:xfrm>
            <a:off x="217511" y="1745222"/>
            <a:ext cx="3259929" cy="2446284"/>
            <a:chOff x="132051" y="1745222"/>
            <a:chExt cx="3259929" cy="2446284"/>
          </a:xfrm>
        </p:grpSpPr>
        <p:sp>
          <p:nvSpPr>
            <p:cNvPr id="98" name="Freeform 45">
              <a:extLst>
                <a:ext uri="{FF2B5EF4-FFF2-40B4-BE49-F238E27FC236}">
                  <a16:creationId xmlns:a16="http://schemas.microsoft.com/office/drawing/2014/main" id="{3D741D95-57D0-4AB8-9409-AC0AF9F5377B}"/>
                </a:ext>
              </a:extLst>
            </p:cNvPr>
            <p:cNvSpPr>
              <a:spLocks noEditPoints="1"/>
            </p:cNvSpPr>
            <p:nvPr/>
          </p:nvSpPr>
          <p:spPr bwMode="auto">
            <a:xfrm>
              <a:off x="1571697" y="2072290"/>
              <a:ext cx="143186" cy="63999"/>
            </a:xfrm>
            <a:custGeom>
              <a:avLst/>
              <a:gdLst>
                <a:gd name="T0" fmla="*/ 80 w 320"/>
                <a:gd name="T1" fmla="*/ 186 h 186"/>
                <a:gd name="T2" fmla="*/ 80 w 320"/>
                <a:gd name="T3" fmla="*/ 186 h 186"/>
                <a:gd name="T4" fmla="*/ 240 w 320"/>
                <a:gd name="T5" fmla="*/ 186 h 186"/>
                <a:gd name="T6" fmla="*/ 240 w 320"/>
                <a:gd name="T7" fmla="*/ 108 h 186"/>
                <a:gd name="T8" fmla="*/ 234 w 320"/>
                <a:gd name="T9" fmla="*/ 76 h 186"/>
                <a:gd name="T10" fmla="*/ 217 w 320"/>
                <a:gd name="T11" fmla="*/ 50 h 186"/>
                <a:gd name="T12" fmla="*/ 192 w 320"/>
                <a:gd name="T13" fmla="*/ 32 h 186"/>
                <a:gd name="T14" fmla="*/ 160 w 320"/>
                <a:gd name="T15" fmla="*/ 26 h 186"/>
                <a:gd name="T16" fmla="*/ 128 w 320"/>
                <a:gd name="T17" fmla="*/ 32 h 186"/>
                <a:gd name="T18" fmla="*/ 103 w 320"/>
                <a:gd name="T19" fmla="*/ 50 h 186"/>
                <a:gd name="T20" fmla="*/ 86 w 320"/>
                <a:gd name="T21" fmla="*/ 76 h 186"/>
                <a:gd name="T22" fmla="*/ 80 w 320"/>
                <a:gd name="T23" fmla="*/ 108 h 186"/>
                <a:gd name="T24" fmla="*/ 80 w 320"/>
                <a:gd name="T25" fmla="*/ 186 h 186"/>
                <a:gd name="T26" fmla="*/ 0 w 320"/>
                <a:gd name="T27" fmla="*/ 186 h 186"/>
                <a:gd name="T28" fmla="*/ 0 w 320"/>
                <a:gd name="T29" fmla="*/ 186 h 186"/>
                <a:gd name="T30" fmla="*/ 53 w 320"/>
                <a:gd name="T31" fmla="*/ 186 h 186"/>
                <a:gd name="T32" fmla="*/ 53 w 320"/>
                <a:gd name="T33" fmla="*/ 108 h 186"/>
                <a:gd name="T34" fmla="*/ 61 w 320"/>
                <a:gd name="T35" fmla="*/ 65 h 186"/>
                <a:gd name="T36" fmla="*/ 84 w 320"/>
                <a:gd name="T37" fmla="*/ 31 h 186"/>
                <a:gd name="T38" fmla="*/ 118 w 320"/>
                <a:gd name="T39" fmla="*/ 7 h 186"/>
                <a:gd name="T40" fmla="*/ 160 w 320"/>
                <a:gd name="T41" fmla="*/ 0 h 186"/>
                <a:gd name="T42" fmla="*/ 202 w 320"/>
                <a:gd name="T43" fmla="*/ 7 h 186"/>
                <a:gd name="T44" fmla="*/ 236 w 320"/>
                <a:gd name="T45" fmla="*/ 31 h 186"/>
                <a:gd name="T46" fmla="*/ 258 w 320"/>
                <a:gd name="T47" fmla="*/ 65 h 186"/>
                <a:gd name="T48" fmla="*/ 266 w 320"/>
                <a:gd name="T49" fmla="*/ 108 h 186"/>
                <a:gd name="T50" fmla="*/ 266 w 320"/>
                <a:gd name="T51" fmla="*/ 186 h 186"/>
                <a:gd name="T52" fmla="*/ 320 w 320"/>
                <a:gd name="T53"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0" h="186">
                  <a:moveTo>
                    <a:pt x="80" y="186"/>
                  </a:moveTo>
                  <a:lnTo>
                    <a:pt x="80" y="186"/>
                  </a:lnTo>
                  <a:lnTo>
                    <a:pt x="240" y="186"/>
                  </a:lnTo>
                  <a:lnTo>
                    <a:pt x="240" y="108"/>
                  </a:lnTo>
                  <a:cubicBezTo>
                    <a:pt x="240" y="96"/>
                    <a:pt x="238" y="86"/>
                    <a:pt x="234" y="76"/>
                  </a:cubicBezTo>
                  <a:cubicBezTo>
                    <a:pt x="230" y="66"/>
                    <a:pt x="224" y="57"/>
                    <a:pt x="217" y="50"/>
                  </a:cubicBezTo>
                  <a:cubicBezTo>
                    <a:pt x="210" y="42"/>
                    <a:pt x="201" y="36"/>
                    <a:pt x="192" y="32"/>
                  </a:cubicBezTo>
                  <a:cubicBezTo>
                    <a:pt x="182" y="28"/>
                    <a:pt x="171" y="26"/>
                    <a:pt x="160" y="26"/>
                  </a:cubicBezTo>
                  <a:cubicBezTo>
                    <a:pt x="148" y="26"/>
                    <a:pt x="138" y="28"/>
                    <a:pt x="128" y="32"/>
                  </a:cubicBezTo>
                  <a:cubicBezTo>
                    <a:pt x="118" y="36"/>
                    <a:pt x="110" y="42"/>
                    <a:pt x="103" y="50"/>
                  </a:cubicBezTo>
                  <a:cubicBezTo>
                    <a:pt x="95" y="57"/>
                    <a:pt x="90" y="66"/>
                    <a:pt x="86" y="76"/>
                  </a:cubicBezTo>
                  <a:cubicBezTo>
                    <a:pt x="82" y="86"/>
                    <a:pt x="80" y="96"/>
                    <a:pt x="80" y="108"/>
                  </a:cubicBezTo>
                  <a:lnTo>
                    <a:pt x="80" y="186"/>
                  </a:lnTo>
                  <a:close/>
                  <a:moveTo>
                    <a:pt x="0" y="186"/>
                  </a:moveTo>
                  <a:lnTo>
                    <a:pt x="0" y="186"/>
                  </a:lnTo>
                  <a:lnTo>
                    <a:pt x="53" y="186"/>
                  </a:lnTo>
                  <a:lnTo>
                    <a:pt x="53" y="108"/>
                  </a:lnTo>
                  <a:cubicBezTo>
                    <a:pt x="53" y="93"/>
                    <a:pt x="56" y="79"/>
                    <a:pt x="61" y="65"/>
                  </a:cubicBezTo>
                  <a:cubicBezTo>
                    <a:pt x="67" y="52"/>
                    <a:pt x="74" y="41"/>
                    <a:pt x="84" y="31"/>
                  </a:cubicBezTo>
                  <a:cubicBezTo>
                    <a:pt x="93" y="21"/>
                    <a:pt x="105" y="13"/>
                    <a:pt x="118" y="7"/>
                  </a:cubicBezTo>
                  <a:cubicBezTo>
                    <a:pt x="131" y="3"/>
                    <a:pt x="145" y="0"/>
                    <a:pt x="160" y="0"/>
                  </a:cubicBezTo>
                  <a:cubicBezTo>
                    <a:pt x="175" y="0"/>
                    <a:pt x="189" y="3"/>
                    <a:pt x="202" y="7"/>
                  </a:cubicBezTo>
                  <a:cubicBezTo>
                    <a:pt x="215" y="13"/>
                    <a:pt x="226" y="21"/>
                    <a:pt x="236" y="31"/>
                  </a:cubicBezTo>
                  <a:cubicBezTo>
                    <a:pt x="245" y="41"/>
                    <a:pt x="253" y="52"/>
                    <a:pt x="258" y="65"/>
                  </a:cubicBezTo>
                  <a:cubicBezTo>
                    <a:pt x="264" y="79"/>
                    <a:pt x="266" y="93"/>
                    <a:pt x="266" y="108"/>
                  </a:cubicBezTo>
                  <a:lnTo>
                    <a:pt x="266" y="186"/>
                  </a:lnTo>
                  <a:lnTo>
                    <a:pt x="320" y="186"/>
                  </a:lnTo>
                </a:path>
              </a:pathLst>
            </a:custGeom>
            <a:solidFill>
              <a:schemeClr val="bg1"/>
            </a:solidFill>
            <a:ln w="0">
              <a:noFill/>
              <a:prstDash val="solid"/>
              <a:round/>
              <a:headEnd/>
              <a:tailEnd/>
            </a:ln>
          </p:spPr>
          <p:txBody>
            <a:bodyPr vert="horz" wrap="square" lIns="109728" tIns="54864" rIns="109728" bIns="54864"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C3C41"/>
                </a:solidFill>
                <a:effectLst/>
                <a:uLnTx/>
                <a:uFillTx/>
                <a:latin typeface="Segoe UI"/>
                <a:ea typeface="+mn-ea"/>
                <a:cs typeface="+mn-cs"/>
              </a:endParaRPr>
            </a:p>
          </p:txBody>
        </p:sp>
        <p:sp>
          <p:nvSpPr>
            <p:cNvPr id="99" name="Freeform 46">
              <a:extLst>
                <a:ext uri="{FF2B5EF4-FFF2-40B4-BE49-F238E27FC236}">
                  <a16:creationId xmlns:a16="http://schemas.microsoft.com/office/drawing/2014/main" id="{771476FA-B8F2-4A25-8721-D2D006F1E306}"/>
                </a:ext>
              </a:extLst>
            </p:cNvPr>
            <p:cNvSpPr>
              <a:spLocks noEditPoints="1"/>
            </p:cNvSpPr>
            <p:nvPr/>
          </p:nvSpPr>
          <p:spPr bwMode="auto">
            <a:xfrm>
              <a:off x="1571697" y="2165232"/>
              <a:ext cx="143186" cy="81102"/>
            </a:xfrm>
            <a:custGeom>
              <a:avLst/>
              <a:gdLst>
                <a:gd name="T0" fmla="*/ 160 w 320"/>
                <a:gd name="T1" fmla="*/ 179 h 237"/>
                <a:gd name="T2" fmla="*/ 160 w 320"/>
                <a:gd name="T3" fmla="*/ 179 h 237"/>
                <a:gd name="T4" fmla="*/ 106 w 320"/>
                <a:gd name="T5" fmla="*/ 125 h 237"/>
                <a:gd name="T6" fmla="*/ 160 w 320"/>
                <a:gd name="T7" fmla="*/ 72 h 237"/>
                <a:gd name="T8" fmla="*/ 213 w 320"/>
                <a:gd name="T9" fmla="*/ 125 h 237"/>
                <a:gd name="T10" fmla="*/ 160 w 320"/>
                <a:gd name="T11" fmla="*/ 179 h 237"/>
                <a:gd name="T12" fmla="*/ 0 w 320"/>
                <a:gd name="T13" fmla="*/ 237 h 237"/>
                <a:gd name="T14" fmla="*/ 0 w 320"/>
                <a:gd name="T15" fmla="*/ 237 h 237"/>
                <a:gd name="T16" fmla="*/ 320 w 320"/>
                <a:gd name="T17" fmla="*/ 237 h 237"/>
                <a:gd name="T18" fmla="*/ 320 w 320"/>
                <a:gd name="T19" fmla="*/ 0 h 237"/>
                <a:gd name="T20" fmla="*/ 0 w 320"/>
                <a:gd name="T21" fmla="*/ 0 h 237"/>
                <a:gd name="T22" fmla="*/ 0 w 320"/>
                <a:gd name="T23" fmla="*/ 237 h 237"/>
                <a:gd name="T24" fmla="*/ 0 w 320"/>
                <a:gd name="T25" fmla="*/ 0 h 237"/>
                <a:gd name="T26" fmla="*/ 0 w 320"/>
                <a:gd name="T2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237">
                  <a:moveTo>
                    <a:pt x="160" y="179"/>
                  </a:moveTo>
                  <a:lnTo>
                    <a:pt x="160" y="179"/>
                  </a:lnTo>
                  <a:cubicBezTo>
                    <a:pt x="130" y="179"/>
                    <a:pt x="106" y="155"/>
                    <a:pt x="106" y="125"/>
                  </a:cubicBezTo>
                  <a:cubicBezTo>
                    <a:pt x="106" y="96"/>
                    <a:pt x="130" y="72"/>
                    <a:pt x="160" y="72"/>
                  </a:cubicBezTo>
                  <a:cubicBezTo>
                    <a:pt x="189" y="72"/>
                    <a:pt x="213" y="96"/>
                    <a:pt x="213" y="125"/>
                  </a:cubicBezTo>
                  <a:cubicBezTo>
                    <a:pt x="213" y="155"/>
                    <a:pt x="189" y="179"/>
                    <a:pt x="160" y="179"/>
                  </a:cubicBezTo>
                  <a:close/>
                  <a:moveTo>
                    <a:pt x="0" y="237"/>
                  </a:moveTo>
                  <a:lnTo>
                    <a:pt x="0" y="237"/>
                  </a:lnTo>
                  <a:lnTo>
                    <a:pt x="320" y="237"/>
                  </a:lnTo>
                  <a:lnTo>
                    <a:pt x="320" y="0"/>
                  </a:lnTo>
                  <a:lnTo>
                    <a:pt x="0" y="0"/>
                  </a:lnTo>
                  <a:lnTo>
                    <a:pt x="0" y="237"/>
                  </a:lnTo>
                  <a:close/>
                  <a:moveTo>
                    <a:pt x="0" y="0"/>
                  </a:moveTo>
                  <a:lnTo>
                    <a:pt x="0" y="0"/>
                  </a:lnTo>
                  <a:close/>
                </a:path>
              </a:pathLst>
            </a:custGeom>
            <a:solidFill>
              <a:schemeClr val="bg1"/>
            </a:solidFill>
            <a:ln w="0">
              <a:noFill/>
              <a:prstDash val="solid"/>
              <a:round/>
              <a:headEnd/>
              <a:tailEnd/>
            </a:ln>
          </p:spPr>
          <p:txBody>
            <a:bodyPr vert="horz" wrap="square" lIns="109728" tIns="54864" rIns="109728" bIns="54864" numCol="1" anchor="t" anchorCtr="0" compatLnSpc="1">
              <a:prstTxWarp prst="textNoShape">
                <a:avLst/>
              </a:prstTxWarp>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C3C41"/>
                </a:solidFill>
                <a:effectLst/>
                <a:uLnTx/>
                <a:uFillTx/>
                <a:latin typeface="Segoe UI"/>
                <a:ea typeface="+mn-ea"/>
                <a:cs typeface="+mn-cs"/>
              </a:endParaRPr>
            </a:p>
          </p:txBody>
        </p:sp>
        <p:sp>
          <p:nvSpPr>
            <p:cNvPr id="252" name="TextBox 251">
              <a:extLst>
                <a:ext uri="{FF2B5EF4-FFF2-40B4-BE49-F238E27FC236}">
                  <a16:creationId xmlns:a16="http://schemas.microsoft.com/office/drawing/2014/main" id="{4E6339A4-B5CE-C630-E64E-4645093A7308}"/>
                </a:ext>
              </a:extLst>
            </p:cNvPr>
            <p:cNvSpPr txBox="1"/>
            <p:nvPr/>
          </p:nvSpPr>
          <p:spPr>
            <a:xfrm>
              <a:off x="2163506" y="3052268"/>
              <a:ext cx="1228474" cy="369332"/>
            </a:xfrm>
            <a:prstGeom prst="rect">
              <a:avLst/>
            </a:prstGeom>
            <a:noFill/>
          </p:spPr>
          <p:txBody>
            <a:bodyPr wrap="square" lIns="0" rIns="0" rtlCol="0" anchor="ctr">
              <a:spAutoFit/>
            </a:bodyPr>
            <a:lstStyle/>
            <a:p>
              <a:pPr marL="0" marR="0" lvl="0" indent="0" algn="ctr" defTabSz="931757" rtl="0" eaLnBrk="1" fontAlgn="base" latinLnBrk="0" hangingPunct="1">
                <a:lnSpc>
                  <a:spcPct val="100000"/>
                </a:lnSpc>
                <a:spcBef>
                  <a:spcPct val="0"/>
                </a:spcBef>
                <a:spcAft>
                  <a:spcPct val="0"/>
                </a:spcAft>
                <a:buClrTx/>
                <a:buSzTx/>
                <a:buFontTx/>
                <a:buNone/>
                <a:tabLst/>
                <a:defRPr/>
              </a:pPr>
              <a:r>
                <a:rPr kumimoji="0" lang="en-US" sz="1800" i="0" u="none" strike="noStrike" kern="0" cap="none" spc="-50" normalizeH="0" baseline="0" noProof="0">
                  <a:ln>
                    <a:noFill/>
                  </a:ln>
                  <a:solidFill>
                    <a:srgbClr val="2F2F2F"/>
                  </a:solidFill>
                  <a:effectLst/>
                  <a:uLnTx/>
                  <a:uFillTx/>
                  <a:latin typeface="+mj-lt"/>
                  <a:ea typeface="+mn-ea"/>
                  <a:cs typeface="Segoe UI" charset="0"/>
                </a:rPr>
                <a:t>Office 365</a:t>
              </a:r>
            </a:p>
          </p:txBody>
        </p:sp>
        <p:cxnSp>
          <p:nvCxnSpPr>
            <p:cNvPr id="481" name="Connector: Elbow 480">
              <a:extLst>
                <a:ext uri="{FF2B5EF4-FFF2-40B4-BE49-F238E27FC236}">
                  <a16:creationId xmlns:a16="http://schemas.microsoft.com/office/drawing/2014/main" id="{F0AE0297-BF1A-5256-B985-4E35C3617D69}"/>
                </a:ext>
              </a:extLst>
            </p:cNvPr>
            <p:cNvCxnSpPr>
              <a:cxnSpLocks/>
            </p:cNvCxnSpPr>
            <p:nvPr/>
          </p:nvCxnSpPr>
          <p:spPr>
            <a:xfrm>
              <a:off x="761708" y="2190870"/>
              <a:ext cx="1409667" cy="911421"/>
            </a:xfrm>
            <a:prstGeom prst="bentConnector3">
              <a:avLst>
                <a:gd name="adj1" fmla="val 63943"/>
              </a:avLst>
            </a:prstGeom>
            <a:ln w="9525" cap="flat" cmpd="sng" algn="ctr">
              <a:solidFill>
                <a:schemeClr val="accent1"/>
              </a:solidFill>
              <a:prstDash val="sysDash"/>
              <a:round/>
              <a:headEnd type="arrow" w="med" len="med"/>
              <a:tailEnd type="none" w="med" len="med"/>
            </a:ln>
          </p:spPr>
          <p:style>
            <a:lnRef idx="0">
              <a:scrgbClr r="0" g="0" b="0"/>
            </a:lnRef>
            <a:fillRef idx="0">
              <a:scrgbClr r="0" g="0" b="0"/>
            </a:fillRef>
            <a:effectRef idx="0">
              <a:scrgbClr r="0" g="0" b="0"/>
            </a:effectRef>
            <a:fontRef idx="minor">
              <a:schemeClr val="tx1"/>
            </a:fontRef>
          </p:style>
        </p:cxnSp>
        <p:cxnSp>
          <p:nvCxnSpPr>
            <p:cNvPr id="490" name="Connector: Elbow 489">
              <a:extLst>
                <a:ext uri="{FF2B5EF4-FFF2-40B4-BE49-F238E27FC236}">
                  <a16:creationId xmlns:a16="http://schemas.microsoft.com/office/drawing/2014/main" id="{FC445F22-FA6E-42C3-9E81-ADE875AE1D15}"/>
                </a:ext>
              </a:extLst>
            </p:cNvPr>
            <p:cNvCxnSpPr>
              <a:cxnSpLocks/>
            </p:cNvCxnSpPr>
            <p:nvPr/>
          </p:nvCxnSpPr>
          <p:spPr>
            <a:xfrm flipV="1">
              <a:off x="760752" y="3102207"/>
              <a:ext cx="1409667" cy="911421"/>
            </a:xfrm>
            <a:prstGeom prst="bentConnector3">
              <a:avLst>
                <a:gd name="adj1" fmla="val 63943"/>
              </a:avLst>
            </a:prstGeom>
            <a:ln w="9525" cap="flat" cmpd="sng" algn="ctr">
              <a:solidFill>
                <a:schemeClr val="accent1"/>
              </a:solidFill>
              <a:prstDash val="sysDash"/>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493" name="Straight Connector 492">
              <a:extLst>
                <a:ext uri="{FF2B5EF4-FFF2-40B4-BE49-F238E27FC236}">
                  <a16:creationId xmlns:a16="http://schemas.microsoft.com/office/drawing/2014/main" id="{4149EFFA-6CEF-F9BA-E638-FA7D3B245A7A}"/>
                </a:ext>
              </a:extLst>
            </p:cNvPr>
            <p:cNvCxnSpPr/>
            <p:nvPr/>
          </p:nvCxnSpPr>
          <p:spPr>
            <a:xfrm flipH="1">
              <a:off x="769298" y="2774653"/>
              <a:ext cx="882538" cy="0"/>
            </a:xfrm>
            <a:prstGeom prst="line">
              <a:avLst/>
            </a:prstGeom>
            <a:ln w="9525" cap="flat" cmpd="sng" algn="ctr">
              <a:solidFill>
                <a:schemeClr val="accent1"/>
              </a:solidFill>
              <a:prstDash val="sysDash"/>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12" name="Straight Connector 311">
              <a:extLst>
                <a:ext uri="{FF2B5EF4-FFF2-40B4-BE49-F238E27FC236}">
                  <a16:creationId xmlns:a16="http://schemas.microsoft.com/office/drawing/2014/main" id="{1D61340F-F15F-8BDB-845B-9654E44B37CF}"/>
                </a:ext>
              </a:extLst>
            </p:cNvPr>
            <p:cNvCxnSpPr/>
            <p:nvPr/>
          </p:nvCxnSpPr>
          <p:spPr>
            <a:xfrm flipH="1">
              <a:off x="765006" y="3395604"/>
              <a:ext cx="882538" cy="0"/>
            </a:xfrm>
            <a:prstGeom prst="line">
              <a:avLst/>
            </a:prstGeom>
            <a:ln w="9525" cap="flat" cmpd="sng" algn="ctr">
              <a:solidFill>
                <a:schemeClr val="accent1"/>
              </a:solidFill>
              <a:prstDash val="sysDash"/>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60" name="グラフィックス 31">
              <a:extLst>
                <a:ext uri="{FF2B5EF4-FFF2-40B4-BE49-F238E27FC236}">
                  <a16:creationId xmlns:a16="http://schemas.microsoft.com/office/drawing/2014/main" id="{F1DB9EBB-735D-4E0C-9EE4-EEFC6237D754}"/>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144488" y="1745222"/>
              <a:ext cx="799817" cy="799817"/>
            </a:xfrm>
            <a:prstGeom prst="rect">
              <a:avLst/>
            </a:prstGeom>
          </p:spPr>
        </p:pic>
        <p:pic>
          <p:nvPicPr>
            <p:cNvPr id="61" name="グラフィックス 101">
              <a:extLst>
                <a:ext uri="{FF2B5EF4-FFF2-40B4-BE49-F238E27FC236}">
                  <a16:creationId xmlns:a16="http://schemas.microsoft.com/office/drawing/2014/main" id="{6D2250DF-0365-4341-A708-2525A49955A3}"/>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132051" y="2374745"/>
              <a:ext cx="799818" cy="799818"/>
            </a:xfrm>
            <a:prstGeom prst="rect">
              <a:avLst/>
            </a:prstGeom>
          </p:spPr>
        </p:pic>
        <p:pic>
          <p:nvPicPr>
            <p:cNvPr id="62" name="グラフィックス 7">
              <a:extLst>
                <a:ext uri="{FF2B5EF4-FFF2-40B4-BE49-F238E27FC236}">
                  <a16:creationId xmlns:a16="http://schemas.microsoft.com/office/drawing/2014/main" id="{FA8B05C1-0AB7-427D-BE00-912F74E4D280}"/>
                </a:ext>
              </a:extLst>
            </p:cNvPr>
            <p:cNvPicPr>
              <a:picLocks noChangeAspect="1"/>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155981" y="3004269"/>
              <a:ext cx="799817" cy="799817"/>
            </a:xfrm>
            <a:prstGeom prst="rect">
              <a:avLst/>
            </a:prstGeom>
          </p:spPr>
        </p:pic>
        <p:sp>
          <p:nvSpPr>
            <p:cNvPr id="102" name="Graphic 141">
              <a:extLst>
                <a:ext uri="{FF2B5EF4-FFF2-40B4-BE49-F238E27FC236}">
                  <a16:creationId xmlns:a16="http://schemas.microsoft.com/office/drawing/2014/main" id="{0C9302C5-80AA-45FE-81CD-3678E6F7F962}"/>
                </a:ext>
              </a:extLst>
            </p:cNvPr>
            <p:cNvSpPr/>
            <p:nvPr/>
          </p:nvSpPr>
          <p:spPr>
            <a:xfrm>
              <a:off x="1198868" y="2656402"/>
              <a:ext cx="244893" cy="236503"/>
            </a:xfrm>
            <a:custGeom>
              <a:avLst/>
              <a:gdLst>
                <a:gd name="connsiteX0" fmla="*/ 946012 w 958318"/>
                <a:gd name="connsiteY0" fmla="*/ 855033 h 950968"/>
                <a:gd name="connsiteX1" fmla="*/ 529547 w 958318"/>
                <a:gd name="connsiteY1" fmla="*/ 40340 h 950968"/>
                <a:gd name="connsiteX2" fmla="*/ 428773 w 958318"/>
                <a:gd name="connsiteY2" fmla="*/ 41102 h 950968"/>
                <a:gd name="connsiteX3" fmla="*/ 12308 w 958318"/>
                <a:gd name="connsiteY3" fmla="*/ 854690 h 950968"/>
                <a:gd name="connsiteX4" fmla="*/ 58314 w 958318"/>
                <a:gd name="connsiteY4" fmla="*/ 950968 h 950968"/>
                <a:gd name="connsiteX5" fmla="*/ 899974 w 958318"/>
                <a:gd name="connsiteY5" fmla="*/ 950968 h 950968"/>
                <a:gd name="connsiteX6" fmla="*/ 946012 w 958318"/>
                <a:gd name="connsiteY6" fmla="*/ 855033 h 950968"/>
                <a:gd name="connsiteX7" fmla="*/ 478811 w 958318"/>
                <a:gd name="connsiteY7" fmla="*/ 220668 h 950968"/>
                <a:gd name="connsiteX8" fmla="*/ 524753 w 958318"/>
                <a:gd name="connsiteY8" fmla="*/ 299230 h 950968"/>
                <a:gd name="connsiteX9" fmla="*/ 516307 w 958318"/>
                <a:gd name="connsiteY9" fmla="*/ 559605 h 950968"/>
                <a:gd name="connsiteX10" fmla="*/ 478715 w 958318"/>
                <a:gd name="connsiteY10" fmla="*/ 638129 h 950968"/>
                <a:gd name="connsiteX11" fmla="*/ 441092 w 958318"/>
                <a:gd name="connsiteY11" fmla="*/ 559605 h 950968"/>
                <a:gd name="connsiteX12" fmla="*/ 432741 w 958318"/>
                <a:gd name="connsiteY12" fmla="*/ 299230 h 950968"/>
                <a:gd name="connsiteX13" fmla="*/ 478811 w 958318"/>
                <a:gd name="connsiteY13" fmla="*/ 220668 h 950968"/>
                <a:gd name="connsiteX14" fmla="*/ 478811 w 958318"/>
                <a:gd name="connsiteY14" fmla="*/ 834268 h 950968"/>
                <a:gd name="connsiteX15" fmla="*/ 422772 w 958318"/>
                <a:gd name="connsiteY15" fmla="*/ 764393 h 950968"/>
                <a:gd name="connsiteX16" fmla="*/ 478811 w 958318"/>
                <a:gd name="connsiteY16" fmla="*/ 694517 h 950968"/>
                <a:gd name="connsiteX17" fmla="*/ 535516 w 958318"/>
                <a:gd name="connsiteY17" fmla="*/ 764393 h 950968"/>
                <a:gd name="connsiteX18" fmla="*/ 478811 w 958318"/>
                <a:gd name="connsiteY18" fmla="*/ 834268 h 95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58318" h="950968">
                  <a:moveTo>
                    <a:pt x="946012" y="855033"/>
                  </a:moveTo>
                  <a:lnTo>
                    <a:pt x="529547" y="40340"/>
                  </a:lnTo>
                  <a:cubicBezTo>
                    <a:pt x="501829" y="-13952"/>
                    <a:pt x="456490" y="-13190"/>
                    <a:pt x="428773" y="41102"/>
                  </a:cubicBezTo>
                  <a:lnTo>
                    <a:pt x="12308" y="854690"/>
                  </a:lnTo>
                  <a:cubicBezTo>
                    <a:pt x="-15410" y="909020"/>
                    <a:pt x="5291" y="950968"/>
                    <a:pt x="58314" y="950968"/>
                  </a:cubicBezTo>
                  <a:lnTo>
                    <a:pt x="899974" y="950968"/>
                  </a:lnTo>
                  <a:cubicBezTo>
                    <a:pt x="953029" y="950968"/>
                    <a:pt x="973730" y="909287"/>
                    <a:pt x="946012" y="855033"/>
                  </a:cubicBezTo>
                  <a:close/>
                  <a:moveTo>
                    <a:pt x="478811" y="220668"/>
                  </a:moveTo>
                  <a:cubicBezTo>
                    <a:pt x="505481" y="220668"/>
                    <a:pt x="526118" y="256024"/>
                    <a:pt x="524753" y="299230"/>
                  </a:cubicBezTo>
                  <a:lnTo>
                    <a:pt x="516307" y="559605"/>
                  </a:lnTo>
                  <a:cubicBezTo>
                    <a:pt x="514942" y="602773"/>
                    <a:pt x="498019" y="638129"/>
                    <a:pt x="478715" y="638129"/>
                  </a:cubicBezTo>
                  <a:cubicBezTo>
                    <a:pt x="459411" y="638129"/>
                    <a:pt x="442457" y="602773"/>
                    <a:pt x="441092" y="559605"/>
                  </a:cubicBezTo>
                  <a:lnTo>
                    <a:pt x="432741" y="299230"/>
                  </a:lnTo>
                  <a:cubicBezTo>
                    <a:pt x="431376" y="256024"/>
                    <a:pt x="452077" y="220668"/>
                    <a:pt x="478811" y="220668"/>
                  </a:cubicBezTo>
                  <a:close/>
                  <a:moveTo>
                    <a:pt x="478811" y="834268"/>
                  </a:moveTo>
                  <a:cubicBezTo>
                    <a:pt x="445156" y="834268"/>
                    <a:pt x="422073" y="804741"/>
                    <a:pt x="422772" y="764393"/>
                  </a:cubicBezTo>
                  <a:cubicBezTo>
                    <a:pt x="422772" y="723169"/>
                    <a:pt x="445918" y="694517"/>
                    <a:pt x="478811" y="694517"/>
                  </a:cubicBezTo>
                  <a:cubicBezTo>
                    <a:pt x="513101" y="694517"/>
                    <a:pt x="534786" y="723169"/>
                    <a:pt x="535516" y="764393"/>
                  </a:cubicBezTo>
                  <a:cubicBezTo>
                    <a:pt x="535516" y="804741"/>
                    <a:pt x="513101" y="834268"/>
                    <a:pt x="478811" y="834268"/>
                  </a:cubicBezTo>
                  <a:close/>
                </a:path>
              </a:pathLst>
            </a:custGeom>
            <a:solidFill>
              <a:srgbClr val="FFC000"/>
            </a:solidFill>
            <a:ln w="31750"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000000"/>
                </a:solidFill>
                <a:effectLst/>
                <a:uLnTx/>
                <a:uFillTx/>
                <a:latin typeface="Segoe UI"/>
                <a:ea typeface="+mn-ea"/>
                <a:cs typeface="+mn-cs"/>
              </a:endParaRPr>
            </a:p>
          </p:txBody>
        </p:sp>
        <p:grpSp>
          <p:nvGrpSpPr>
            <p:cNvPr id="103" name="グラフィックス 38">
              <a:extLst>
                <a:ext uri="{FF2B5EF4-FFF2-40B4-BE49-F238E27FC236}">
                  <a16:creationId xmlns:a16="http://schemas.microsoft.com/office/drawing/2014/main" id="{C9CCE63F-9EBE-4B4D-B166-45BAB82FA58A}"/>
                </a:ext>
              </a:extLst>
            </p:cNvPr>
            <p:cNvGrpSpPr/>
            <p:nvPr/>
          </p:nvGrpSpPr>
          <p:grpSpPr>
            <a:xfrm>
              <a:off x="1198827" y="3267017"/>
              <a:ext cx="274320" cy="274320"/>
              <a:chOff x="10231819" y="4498163"/>
              <a:chExt cx="423259" cy="423259"/>
            </a:xfrm>
          </p:grpSpPr>
          <p:sp>
            <p:nvSpPr>
              <p:cNvPr id="104" name="Freeform: Shape 103">
                <a:extLst>
                  <a:ext uri="{FF2B5EF4-FFF2-40B4-BE49-F238E27FC236}">
                    <a16:creationId xmlns:a16="http://schemas.microsoft.com/office/drawing/2014/main" id="{4B80CD66-6937-4BC0-8F40-9596ACAFFB8B}"/>
                  </a:ext>
                </a:extLst>
              </p:cNvPr>
              <p:cNvSpPr/>
              <p:nvPr/>
            </p:nvSpPr>
            <p:spPr>
              <a:xfrm>
                <a:off x="10233141" y="4498163"/>
                <a:ext cx="396805" cy="396805"/>
              </a:xfrm>
              <a:custGeom>
                <a:avLst/>
                <a:gdLst>
                  <a:gd name="connsiteX0" fmla="*/ 198403 w 396805"/>
                  <a:gd name="connsiteY0" fmla="*/ 0 h 396805"/>
                  <a:gd name="connsiteX1" fmla="*/ 251178 w 396805"/>
                  <a:gd name="connsiteY1" fmla="*/ 7142 h 396805"/>
                  <a:gd name="connsiteX2" fmla="*/ 298583 w 396805"/>
                  <a:gd name="connsiteY2" fmla="*/ 27115 h 396805"/>
                  <a:gd name="connsiteX3" fmla="*/ 338739 w 396805"/>
                  <a:gd name="connsiteY3" fmla="*/ 58066 h 396805"/>
                  <a:gd name="connsiteX4" fmla="*/ 369690 w 396805"/>
                  <a:gd name="connsiteY4" fmla="*/ 98223 h 396805"/>
                  <a:gd name="connsiteX5" fmla="*/ 389663 w 396805"/>
                  <a:gd name="connsiteY5" fmla="*/ 145628 h 396805"/>
                  <a:gd name="connsiteX6" fmla="*/ 396805 w 396805"/>
                  <a:gd name="connsiteY6" fmla="*/ 198403 h 396805"/>
                  <a:gd name="connsiteX7" fmla="*/ 389663 w 396805"/>
                  <a:gd name="connsiteY7" fmla="*/ 251178 h 396805"/>
                  <a:gd name="connsiteX8" fmla="*/ 369690 w 396805"/>
                  <a:gd name="connsiteY8" fmla="*/ 298583 h 396805"/>
                  <a:gd name="connsiteX9" fmla="*/ 338739 w 396805"/>
                  <a:gd name="connsiteY9" fmla="*/ 338739 h 396805"/>
                  <a:gd name="connsiteX10" fmla="*/ 298583 w 396805"/>
                  <a:gd name="connsiteY10" fmla="*/ 369690 h 396805"/>
                  <a:gd name="connsiteX11" fmla="*/ 251178 w 396805"/>
                  <a:gd name="connsiteY11" fmla="*/ 389663 h 396805"/>
                  <a:gd name="connsiteX12" fmla="*/ 198403 w 396805"/>
                  <a:gd name="connsiteY12" fmla="*/ 396805 h 396805"/>
                  <a:gd name="connsiteX13" fmla="*/ 145628 w 396805"/>
                  <a:gd name="connsiteY13" fmla="*/ 389663 h 396805"/>
                  <a:gd name="connsiteX14" fmla="*/ 98223 w 396805"/>
                  <a:gd name="connsiteY14" fmla="*/ 369690 h 396805"/>
                  <a:gd name="connsiteX15" fmla="*/ 58066 w 396805"/>
                  <a:gd name="connsiteY15" fmla="*/ 338739 h 396805"/>
                  <a:gd name="connsiteX16" fmla="*/ 27115 w 396805"/>
                  <a:gd name="connsiteY16" fmla="*/ 298583 h 396805"/>
                  <a:gd name="connsiteX17" fmla="*/ 7142 w 396805"/>
                  <a:gd name="connsiteY17" fmla="*/ 251178 h 396805"/>
                  <a:gd name="connsiteX18" fmla="*/ 0 w 396805"/>
                  <a:gd name="connsiteY18" fmla="*/ 198403 h 396805"/>
                  <a:gd name="connsiteX19" fmla="*/ 7142 w 396805"/>
                  <a:gd name="connsiteY19" fmla="*/ 145628 h 396805"/>
                  <a:gd name="connsiteX20" fmla="*/ 27115 w 396805"/>
                  <a:gd name="connsiteY20" fmla="*/ 98223 h 396805"/>
                  <a:gd name="connsiteX21" fmla="*/ 58066 w 396805"/>
                  <a:gd name="connsiteY21" fmla="*/ 58066 h 396805"/>
                  <a:gd name="connsiteX22" fmla="*/ 98223 w 396805"/>
                  <a:gd name="connsiteY22" fmla="*/ 27115 h 396805"/>
                  <a:gd name="connsiteX23" fmla="*/ 145628 w 396805"/>
                  <a:gd name="connsiteY23" fmla="*/ 7142 h 396805"/>
                  <a:gd name="connsiteX24" fmla="*/ 198403 w 396805"/>
                  <a:gd name="connsiteY24" fmla="*/ 0 h 39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6805" h="396805">
                    <a:moveTo>
                      <a:pt x="198403" y="0"/>
                    </a:moveTo>
                    <a:cubicBezTo>
                      <a:pt x="216709" y="0"/>
                      <a:pt x="234274" y="2381"/>
                      <a:pt x="251178" y="7142"/>
                    </a:cubicBezTo>
                    <a:cubicBezTo>
                      <a:pt x="268082" y="11904"/>
                      <a:pt x="283875" y="18544"/>
                      <a:pt x="298583" y="27115"/>
                    </a:cubicBezTo>
                    <a:cubicBezTo>
                      <a:pt x="313291" y="35686"/>
                      <a:pt x="326677" y="45977"/>
                      <a:pt x="338739" y="58066"/>
                    </a:cubicBezTo>
                    <a:cubicBezTo>
                      <a:pt x="350802" y="70129"/>
                      <a:pt x="361119" y="83514"/>
                      <a:pt x="369690" y="98223"/>
                    </a:cubicBezTo>
                    <a:cubicBezTo>
                      <a:pt x="378261" y="112931"/>
                      <a:pt x="384928" y="128724"/>
                      <a:pt x="389663" y="145628"/>
                    </a:cubicBezTo>
                    <a:cubicBezTo>
                      <a:pt x="394398" y="162531"/>
                      <a:pt x="396805" y="180123"/>
                      <a:pt x="396805" y="198403"/>
                    </a:cubicBezTo>
                    <a:cubicBezTo>
                      <a:pt x="396805" y="216709"/>
                      <a:pt x="394424" y="234274"/>
                      <a:pt x="389663" y="251178"/>
                    </a:cubicBezTo>
                    <a:cubicBezTo>
                      <a:pt x="384901" y="268082"/>
                      <a:pt x="378261" y="283875"/>
                      <a:pt x="369690" y="298583"/>
                    </a:cubicBezTo>
                    <a:cubicBezTo>
                      <a:pt x="361119" y="313291"/>
                      <a:pt x="350829" y="326677"/>
                      <a:pt x="338739" y="338739"/>
                    </a:cubicBezTo>
                    <a:cubicBezTo>
                      <a:pt x="326677" y="350802"/>
                      <a:pt x="313291" y="361119"/>
                      <a:pt x="298583" y="369690"/>
                    </a:cubicBezTo>
                    <a:cubicBezTo>
                      <a:pt x="283875" y="378261"/>
                      <a:pt x="268082" y="384928"/>
                      <a:pt x="251178" y="389663"/>
                    </a:cubicBezTo>
                    <a:cubicBezTo>
                      <a:pt x="234300" y="394424"/>
                      <a:pt x="216709" y="396805"/>
                      <a:pt x="198403" y="396805"/>
                    </a:cubicBezTo>
                    <a:cubicBezTo>
                      <a:pt x="180097" y="396805"/>
                      <a:pt x="162531" y="394424"/>
                      <a:pt x="145628" y="389663"/>
                    </a:cubicBezTo>
                    <a:cubicBezTo>
                      <a:pt x="128724" y="384928"/>
                      <a:pt x="112931" y="378261"/>
                      <a:pt x="98223" y="369690"/>
                    </a:cubicBezTo>
                    <a:cubicBezTo>
                      <a:pt x="83514" y="361119"/>
                      <a:pt x="70129" y="350829"/>
                      <a:pt x="58066" y="338739"/>
                    </a:cubicBezTo>
                    <a:cubicBezTo>
                      <a:pt x="46003" y="326677"/>
                      <a:pt x="35686" y="313291"/>
                      <a:pt x="27115" y="298583"/>
                    </a:cubicBezTo>
                    <a:cubicBezTo>
                      <a:pt x="18544" y="283875"/>
                      <a:pt x="11878" y="268082"/>
                      <a:pt x="7142" y="251178"/>
                    </a:cubicBezTo>
                    <a:cubicBezTo>
                      <a:pt x="2407" y="234274"/>
                      <a:pt x="0" y="216709"/>
                      <a:pt x="0" y="198403"/>
                    </a:cubicBezTo>
                    <a:cubicBezTo>
                      <a:pt x="0" y="180123"/>
                      <a:pt x="2381" y="162531"/>
                      <a:pt x="7142" y="145628"/>
                    </a:cubicBezTo>
                    <a:cubicBezTo>
                      <a:pt x="11904" y="128724"/>
                      <a:pt x="18544" y="112931"/>
                      <a:pt x="27115" y="98223"/>
                    </a:cubicBezTo>
                    <a:cubicBezTo>
                      <a:pt x="35686" y="83514"/>
                      <a:pt x="45977" y="70129"/>
                      <a:pt x="58066" y="58066"/>
                    </a:cubicBezTo>
                    <a:cubicBezTo>
                      <a:pt x="70155" y="46003"/>
                      <a:pt x="83514" y="35686"/>
                      <a:pt x="98223" y="27115"/>
                    </a:cubicBezTo>
                    <a:cubicBezTo>
                      <a:pt x="112931" y="18544"/>
                      <a:pt x="128724" y="11904"/>
                      <a:pt x="145628" y="7142"/>
                    </a:cubicBezTo>
                    <a:cubicBezTo>
                      <a:pt x="162531" y="2381"/>
                      <a:pt x="180097" y="0"/>
                      <a:pt x="198403" y="0"/>
                    </a:cubicBezTo>
                    <a:close/>
                  </a:path>
                </a:pathLst>
              </a:custGeom>
              <a:solidFill>
                <a:schemeClr val="accent4">
                  <a:lumMod val="75000"/>
                </a:schemeClr>
              </a:solidFill>
              <a:ln w="26194"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05" name="Freeform: Shape 104">
                <a:extLst>
                  <a:ext uri="{FF2B5EF4-FFF2-40B4-BE49-F238E27FC236}">
                    <a16:creationId xmlns:a16="http://schemas.microsoft.com/office/drawing/2014/main" id="{C26EB792-DF16-4E55-9AA9-935DF0EA6870}"/>
                  </a:ext>
                </a:extLst>
              </p:cNvPr>
              <p:cNvSpPr/>
              <p:nvPr/>
            </p:nvSpPr>
            <p:spPr>
              <a:xfrm>
                <a:off x="10365410" y="4630431"/>
                <a:ext cx="132241" cy="132268"/>
              </a:xfrm>
              <a:custGeom>
                <a:avLst/>
                <a:gdLst>
                  <a:gd name="connsiteX0" fmla="*/ 114359 w 132241"/>
                  <a:gd name="connsiteY0" fmla="*/ 0 h 132268"/>
                  <a:gd name="connsiteX1" fmla="*/ 121237 w 132241"/>
                  <a:gd name="connsiteY1" fmla="*/ 1376 h 132268"/>
                  <a:gd name="connsiteX2" fmla="*/ 127004 w 132241"/>
                  <a:gd name="connsiteY2" fmla="*/ 5238 h 132268"/>
                  <a:gd name="connsiteX3" fmla="*/ 130866 w 132241"/>
                  <a:gd name="connsiteY3" fmla="*/ 11005 h 132268"/>
                  <a:gd name="connsiteX4" fmla="*/ 132242 w 132241"/>
                  <a:gd name="connsiteY4" fmla="*/ 17883 h 132268"/>
                  <a:gd name="connsiteX5" fmla="*/ 132242 w 132241"/>
                  <a:gd name="connsiteY5" fmla="*/ 114333 h 132268"/>
                  <a:gd name="connsiteX6" fmla="*/ 130866 w 132241"/>
                  <a:gd name="connsiteY6" fmla="*/ 121211 h 132268"/>
                  <a:gd name="connsiteX7" fmla="*/ 127031 w 132241"/>
                  <a:gd name="connsiteY7" fmla="*/ 127004 h 132268"/>
                  <a:gd name="connsiteX8" fmla="*/ 121264 w 132241"/>
                  <a:gd name="connsiteY8" fmla="*/ 130893 h 132268"/>
                  <a:gd name="connsiteX9" fmla="*/ 114359 w 132241"/>
                  <a:gd name="connsiteY9" fmla="*/ 132268 h 132268"/>
                  <a:gd name="connsiteX10" fmla="*/ 17909 w 132241"/>
                  <a:gd name="connsiteY10" fmla="*/ 132268 h 132268"/>
                  <a:gd name="connsiteX11" fmla="*/ 11031 w 132241"/>
                  <a:gd name="connsiteY11" fmla="*/ 130893 h 132268"/>
                  <a:gd name="connsiteX12" fmla="*/ 5264 w 132241"/>
                  <a:gd name="connsiteY12" fmla="*/ 127004 h 132268"/>
                  <a:gd name="connsiteX13" fmla="*/ 1376 w 132241"/>
                  <a:gd name="connsiteY13" fmla="*/ 121237 h 132268"/>
                  <a:gd name="connsiteX14" fmla="*/ 0 w 132241"/>
                  <a:gd name="connsiteY14" fmla="*/ 114359 h 132268"/>
                  <a:gd name="connsiteX15" fmla="*/ 0 w 132241"/>
                  <a:gd name="connsiteY15" fmla="*/ 17909 h 132268"/>
                  <a:gd name="connsiteX16" fmla="*/ 1376 w 132241"/>
                  <a:gd name="connsiteY16" fmla="*/ 11031 h 132268"/>
                  <a:gd name="connsiteX17" fmla="*/ 5238 w 132241"/>
                  <a:gd name="connsiteY17" fmla="*/ 5264 h 132268"/>
                  <a:gd name="connsiteX18" fmla="*/ 11005 w 132241"/>
                  <a:gd name="connsiteY18" fmla="*/ 1402 h 132268"/>
                  <a:gd name="connsiteX19" fmla="*/ 17909 w 132241"/>
                  <a:gd name="connsiteY19" fmla="*/ 0 h 132268"/>
                  <a:gd name="connsiteX20" fmla="*/ 114359 w 132241"/>
                  <a:gd name="connsiteY20" fmla="*/ 0 h 132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2241" h="132268">
                    <a:moveTo>
                      <a:pt x="114359" y="0"/>
                    </a:moveTo>
                    <a:cubicBezTo>
                      <a:pt x="116767" y="0"/>
                      <a:pt x="119068" y="450"/>
                      <a:pt x="121237" y="1376"/>
                    </a:cubicBezTo>
                    <a:cubicBezTo>
                      <a:pt x="123406" y="2301"/>
                      <a:pt x="125338" y="3598"/>
                      <a:pt x="127004" y="5238"/>
                    </a:cubicBezTo>
                    <a:cubicBezTo>
                      <a:pt x="128671" y="6904"/>
                      <a:pt x="129941" y="8836"/>
                      <a:pt x="130866" y="11005"/>
                    </a:cubicBezTo>
                    <a:cubicBezTo>
                      <a:pt x="131792" y="13200"/>
                      <a:pt x="132242" y="15475"/>
                      <a:pt x="132242" y="17883"/>
                    </a:cubicBezTo>
                    <a:lnTo>
                      <a:pt x="132242" y="114333"/>
                    </a:lnTo>
                    <a:cubicBezTo>
                      <a:pt x="132242" y="116740"/>
                      <a:pt x="131792" y="119042"/>
                      <a:pt x="130866" y="121211"/>
                    </a:cubicBezTo>
                    <a:cubicBezTo>
                      <a:pt x="129967" y="123433"/>
                      <a:pt x="128671" y="125364"/>
                      <a:pt x="127031" y="127004"/>
                    </a:cubicBezTo>
                    <a:cubicBezTo>
                      <a:pt x="125364" y="128697"/>
                      <a:pt x="123433" y="129967"/>
                      <a:pt x="121264" y="130893"/>
                    </a:cubicBezTo>
                    <a:cubicBezTo>
                      <a:pt x="119068" y="131819"/>
                      <a:pt x="116767" y="132268"/>
                      <a:pt x="114359" y="132268"/>
                    </a:cubicBezTo>
                    <a:lnTo>
                      <a:pt x="17909" y="132268"/>
                    </a:lnTo>
                    <a:cubicBezTo>
                      <a:pt x="15502" y="132268"/>
                      <a:pt x="13200" y="131819"/>
                      <a:pt x="11031" y="130893"/>
                    </a:cubicBezTo>
                    <a:cubicBezTo>
                      <a:pt x="8862" y="129967"/>
                      <a:pt x="6904" y="128697"/>
                      <a:pt x="5264" y="127004"/>
                    </a:cubicBezTo>
                    <a:cubicBezTo>
                      <a:pt x="3598" y="125364"/>
                      <a:pt x="2301" y="123433"/>
                      <a:pt x="1376" y="121237"/>
                    </a:cubicBezTo>
                    <a:cubicBezTo>
                      <a:pt x="450" y="119068"/>
                      <a:pt x="0" y="116767"/>
                      <a:pt x="0" y="114359"/>
                    </a:cubicBezTo>
                    <a:lnTo>
                      <a:pt x="0" y="17909"/>
                    </a:lnTo>
                    <a:cubicBezTo>
                      <a:pt x="0" y="15502"/>
                      <a:pt x="450" y="13200"/>
                      <a:pt x="1376" y="11031"/>
                    </a:cubicBezTo>
                    <a:cubicBezTo>
                      <a:pt x="2301" y="8862"/>
                      <a:pt x="3598" y="6931"/>
                      <a:pt x="5238" y="5264"/>
                    </a:cubicBezTo>
                    <a:cubicBezTo>
                      <a:pt x="6904" y="3598"/>
                      <a:pt x="8836" y="2328"/>
                      <a:pt x="11005" y="1402"/>
                    </a:cubicBezTo>
                    <a:cubicBezTo>
                      <a:pt x="13200" y="450"/>
                      <a:pt x="15502" y="0"/>
                      <a:pt x="17909" y="0"/>
                    </a:cubicBezTo>
                    <a:lnTo>
                      <a:pt x="114359" y="0"/>
                    </a:lnTo>
                    <a:close/>
                  </a:path>
                </a:pathLst>
              </a:custGeom>
              <a:solidFill>
                <a:srgbClr val="FFFFFF"/>
              </a:solidFill>
              <a:ln w="26194"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pic>
          <p:nvPicPr>
            <p:cNvPr id="196" name="Picture 195">
              <a:extLst>
                <a:ext uri="{FF2B5EF4-FFF2-40B4-BE49-F238E27FC236}">
                  <a16:creationId xmlns:a16="http://schemas.microsoft.com/office/drawing/2014/main" id="{45CA3C4C-001A-4C61-B35F-A714B6B18811}"/>
                </a:ext>
              </a:extLst>
            </p:cNvPr>
            <p:cNvPicPr>
              <a:picLocks noChangeAspect="1"/>
            </p:cNvPicPr>
            <p:nvPr/>
          </p:nvPicPr>
          <p:blipFill>
            <a:blip r:embed="rId34"/>
            <a:stretch>
              <a:fillRect/>
            </a:stretch>
          </p:blipFill>
          <p:spPr>
            <a:xfrm>
              <a:off x="347999" y="3804085"/>
              <a:ext cx="413709" cy="387421"/>
            </a:xfrm>
            <a:prstGeom prst="rect">
              <a:avLst/>
            </a:prstGeom>
          </p:spPr>
        </p:pic>
        <p:grpSp>
          <p:nvGrpSpPr>
            <p:cNvPr id="479" name="Group 478">
              <a:extLst>
                <a:ext uri="{FF2B5EF4-FFF2-40B4-BE49-F238E27FC236}">
                  <a16:creationId xmlns:a16="http://schemas.microsoft.com/office/drawing/2014/main" id="{65F6458F-1214-D6B3-B306-939B1BD8F358}"/>
                </a:ext>
              </a:extLst>
            </p:cNvPr>
            <p:cNvGrpSpPr/>
            <p:nvPr/>
          </p:nvGrpSpPr>
          <p:grpSpPr>
            <a:xfrm>
              <a:off x="1198868" y="3876108"/>
              <a:ext cx="240398" cy="264642"/>
              <a:chOff x="1727900" y="4184399"/>
              <a:chExt cx="240398" cy="264642"/>
            </a:xfrm>
          </p:grpSpPr>
          <p:sp>
            <p:nvSpPr>
              <p:cNvPr id="197" name="Freeform 49">
                <a:extLst>
                  <a:ext uri="{FF2B5EF4-FFF2-40B4-BE49-F238E27FC236}">
                    <a16:creationId xmlns:a16="http://schemas.microsoft.com/office/drawing/2014/main" id="{0BFA6AF1-1449-46B8-B181-499279E76999}"/>
                  </a:ext>
                </a:extLst>
              </p:cNvPr>
              <p:cNvSpPr>
                <a:spLocks/>
              </p:cNvSpPr>
              <p:nvPr/>
            </p:nvSpPr>
            <p:spPr bwMode="auto">
              <a:xfrm>
                <a:off x="1727900" y="4184399"/>
                <a:ext cx="240398" cy="264642"/>
              </a:xfrm>
              <a:custGeom>
                <a:avLst/>
                <a:gdLst>
                  <a:gd name="T0" fmla="*/ 121 w 186"/>
                  <a:gd name="T1" fmla="*/ 8 h 195"/>
                  <a:gd name="T2" fmla="*/ 121 w 186"/>
                  <a:gd name="T3" fmla="*/ 8 h 195"/>
                  <a:gd name="T4" fmla="*/ 93 w 186"/>
                  <a:gd name="T5" fmla="*/ 0 h 195"/>
                  <a:gd name="T6" fmla="*/ 65 w 186"/>
                  <a:gd name="T7" fmla="*/ 8 h 195"/>
                  <a:gd name="T8" fmla="*/ 34 w 186"/>
                  <a:gd name="T9" fmla="*/ 24 h 195"/>
                  <a:gd name="T10" fmla="*/ 0 w 186"/>
                  <a:gd name="T11" fmla="*/ 32 h 195"/>
                  <a:gd name="T12" fmla="*/ 0 w 186"/>
                  <a:gd name="T13" fmla="*/ 64 h 195"/>
                  <a:gd name="T14" fmla="*/ 8 w 186"/>
                  <a:gd name="T15" fmla="*/ 105 h 195"/>
                  <a:gd name="T16" fmla="*/ 29 w 186"/>
                  <a:gd name="T17" fmla="*/ 141 h 195"/>
                  <a:gd name="T18" fmla="*/ 59 w 186"/>
                  <a:gd name="T19" fmla="*/ 171 h 195"/>
                  <a:gd name="T20" fmla="*/ 93 w 186"/>
                  <a:gd name="T21" fmla="*/ 195 h 195"/>
                  <a:gd name="T22" fmla="*/ 127 w 186"/>
                  <a:gd name="T23" fmla="*/ 171 h 195"/>
                  <a:gd name="T24" fmla="*/ 157 w 186"/>
                  <a:gd name="T25" fmla="*/ 141 h 195"/>
                  <a:gd name="T26" fmla="*/ 178 w 186"/>
                  <a:gd name="T27" fmla="*/ 105 h 195"/>
                  <a:gd name="T28" fmla="*/ 186 w 186"/>
                  <a:gd name="T29" fmla="*/ 64 h 195"/>
                  <a:gd name="T30" fmla="*/ 186 w 186"/>
                  <a:gd name="T31" fmla="*/ 32 h 195"/>
                  <a:gd name="T32" fmla="*/ 152 w 186"/>
                  <a:gd name="T33" fmla="*/ 24 h 195"/>
                  <a:gd name="T34" fmla="*/ 121 w 186"/>
                  <a:gd name="T35" fmla="*/ 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6" h="195">
                    <a:moveTo>
                      <a:pt x="121" y="8"/>
                    </a:moveTo>
                    <a:lnTo>
                      <a:pt x="121" y="8"/>
                    </a:lnTo>
                    <a:cubicBezTo>
                      <a:pt x="113" y="2"/>
                      <a:pt x="103" y="0"/>
                      <a:pt x="93" y="0"/>
                    </a:cubicBezTo>
                    <a:cubicBezTo>
                      <a:pt x="83" y="0"/>
                      <a:pt x="74" y="2"/>
                      <a:pt x="65" y="8"/>
                    </a:cubicBezTo>
                    <a:cubicBezTo>
                      <a:pt x="56" y="14"/>
                      <a:pt x="45" y="20"/>
                      <a:pt x="34" y="24"/>
                    </a:cubicBezTo>
                    <a:cubicBezTo>
                      <a:pt x="23" y="27"/>
                      <a:pt x="11" y="30"/>
                      <a:pt x="0" y="32"/>
                    </a:cubicBezTo>
                    <a:lnTo>
                      <a:pt x="0" y="64"/>
                    </a:lnTo>
                    <a:cubicBezTo>
                      <a:pt x="0" y="78"/>
                      <a:pt x="3" y="92"/>
                      <a:pt x="8" y="105"/>
                    </a:cubicBezTo>
                    <a:cubicBezTo>
                      <a:pt x="13" y="118"/>
                      <a:pt x="20" y="130"/>
                      <a:pt x="29" y="141"/>
                    </a:cubicBezTo>
                    <a:cubicBezTo>
                      <a:pt x="38" y="152"/>
                      <a:pt x="48" y="162"/>
                      <a:pt x="59" y="171"/>
                    </a:cubicBezTo>
                    <a:cubicBezTo>
                      <a:pt x="70" y="180"/>
                      <a:pt x="82" y="188"/>
                      <a:pt x="93" y="195"/>
                    </a:cubicBezTo>
                    <a:cubicBezTo>
                      <a:pt x="105" y="188"/>
                      <a:pt x="116" y="180"/>
                      <a:pt x="127" y="171"/>
                    </a:cubicBezTo>
                    <a:cubicBezTo>
                      <a:pt x="138" y="162"/>
                      <a:pt x="148" y="152"/>
                      <a:pt x="157" y="141"/>
                    </a:cubicBezTo>
                    <a:cubicBezTo>
                      <a:pt x="166" y="130"/>
                      <a:pt x="173" y="118"/>
                      <a:pt x="178" y="105"/>
                    </a:cubicBezTo>
                    <a:cubicBezTo>
                      <a:pt x="184" y="92"/>
                      <a:pt x="186" y="78"/>
                      <a:pt x="186" y="64"/>
                    </a:cubicBezTo>
                    <a:lnTo>
                      <a:pt x="186" y="32"/>
                    </a:lnTo>
                    <a:cubicBezTo>
                      <a:pt x="175" y="30"/>
                      <a:pt x="164" y="27"/>
                      <a:pt x="152" y="24"/>
                    </a:cubicBezTo>
                    <a:cubicBezTo>
                      <a:pt x="141" y="20"/>
                      <a:pt x="131" y="14"/>
                      <a:pt x="121" y="8"/>
                    </a:cubicBezTo>
                    <a:close/>
                  </a:path>
                </a:pathLst>
              </a:custGeom>
              <a:solidFill>
                <a:srgbClr val="C00000"/>
              </a:solidFill>
              <a:ln w="0">
                <a:noFill/>
                <a:prstDash val="solid"/>
                <a:round/>
                <a:headEnd/>
                <a:tailEnd/>
              </a:ln>
            </p:spPr>
            <p:txBody>
              <a:bodyPr vert="horz" wrap="square" lIns="93258" tIns="46629" rIns="93258" bIns="46629" numCol="1" anchor="t" anchorCtr="0" compatLnSpc="1">
                <a:prstTxWarp prst="textNoShape">
                  <a:avLst/>
                </a:prstTxWarp>
              </a:bodyPr>
              <a:lstStyle/>
              <a:p>
                <a:pPr marL="0" marR="0" lvl="0" indent="0" algn="l" defTabSz="932608"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282828"/>
                  </a:solidFill>
                  <a:effectLst/>
                  <a:uLnTx/>
                  <a:uFillTx/>
                  <a:latin typeface="Segoe UI"/>
                  <a:ea typeface="+mn-ea"/>
                  <a:cs typeface="+mn-cs"/>
                </a:endParaRPr>
              </a:p>
            </p:txBody>
          </p:sp>
          <p:sp>
            <p:nvSpPr>
              <p:cNvPr id="199" name="Lock_2" title="Icon of an unlocked padlock">
                <a:extLst>
                  <a:ext uri="{FF2B5EF4-FFF2-40B4-BE49-F238E27FC236}">
                    <a16:creationId xmlns:a16="http://schemas.microsoft.com/office/drawing/2014/main" id="{76679A70-42F9-46A9-8E57-9DD6E956CE96}"/>
                  </a:ext>
                </a:extLst>
              </p:cNvPr>
              <p:cNvSpPr>
                <a:spLocks noChangeAspect="1" noEditPoints="1"/>
              </p:cNvSpPr>
              <p:nvPr/>
            </p:nvSpPr>
            <p:spPr bwMode="auto">
              <a:xfrm>
                <a:off x="1792971" y="4221700"/>
                <a:ext cx="106008" cy="148163"/>
              </a:xfrm>
              <a:custGeom>
                <a:avLst/>
                <a:gdLst>
                  <a:gd name="T0" fmla="*/ 239 w 239"/>
                  <a:gd name="T1" fmla="*/ 335 h 335"/>
                  <a:gd name="T2" fmla="*/ 0 w 239"/>
                  <a:gd name="T3" fmla="*/ 335 h 335"/>
                  <a:gd name="T4" fmla="*/ 0 w 239"/>
                  <a:gd name="T5" fmla="*/ 157 h 335"/>
                  <a:gd name="T6" fmla="*/ 239 w 239"/>
                  <a:gd name="T7" fmla="*/ 157 h 335"/>
                  <a:gd name="T8" fmla="*/ 239 w 239"/>
                  <a:gd name="T9" fmla="*/ 335 h 335"/>
                  <a:gd name="T10" fmla="*/ 196 w 239"/>
                  <a:gd name="T11" fmla="*/ 157 h 335"/>
                  <a:gd name="T12" fmla="*/ 196 w 239"/>
                  <a:gd name="T13" fmla="*/ 75 h 335"/>
                  <a:gd name="T14" fmla="*/ 121 w 239"/>
                  <a:gd name="T15" fmla="*/ 0 h 335"/>
                  <a:gd name="T16" fmla="*/ 46 w 239"/>
                  <a:gd name="T17" fmla="*/ 75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9" h="335">
                    <a:moveTo>
                      <a:pt x="239" y="335"/>
                    </a:moveTo>
                    <a:cubicBezTo>
                      <a:pt x="0" y="335"/>
                      <a:pt x="0" y="335"/>
                      <a:pt x="0" y="335"/>
                    </a:cubicBezTo>
                    <a:cubicBezTo>
                      <a:pt x="0" y="157"/>
                      <a:pt x="0" y="157"/>
                      <a:pt x="0" y="157"/>
                    </a:cubicBezTo>
                    <a:cubicBezTo>
                      <a:pt x="239" y="157"/>
                      <a:pt x="239" y="157"/>
                      <a:pt x="239" y="157"/>
                    </a:cubicBezTo>
                    <a:lnTo>
                      <a:pt x="239" y="335"/>
                    </a:lnTo>
                    <a:close/>
                    <a:moveTo>
                      <a:pt x="196" y="157"/>
                    </a:moveTo>
                    <a:cubicBezTo>
                      <a:pt x="196" y="75"/>
                      <a:pt x="196" y="75"/>
                      <a:pt x="196" y="75"/>
                    </a:cubicBezTo>
                    <a:cubicBezTo>
                      <a:pt x="196" y="34"/>
                      <a:pt x="163" y="0"/>
                      <a:pt x="121" y="0"/>
                    </a:cubicBezTo>
                    <a:cubicBezTo>
                      <a:pt x="79" y="0"/>
                      <a:pt x="46" y="34"/>
                      <a:pt x="46" y="75"/>
                    </a:cubicBezTo>
                  </a:path>
                </a:pathLst>
              </a:custGeom>
              <a:noFill/>
              <a:ln w="15875" cap="sq">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gradFill>
                    <a:gsLst>
                      <a:gs pos="0">
                        <a:srgbClr val="505050"/>
                      </a:gs>
                      <a:gs pos="100000">
                        <a:srgbClr val="505050"/>
                      </a:gs>
                    </a:gsLst>
                  </a:gradFill>
                  <a:effectLst/>
                  <a:uLnTx/>
                  <a:uFillTx/>
                  <a:latin typeface="Segoe UI"/>
                  <a:ea typeface="+mn-ea"/>
                  <a:cs typeface="+mn-cs"/>
                </a:endParaRPr>
              </a:p>
            </p:txBody>
          </p:sp>
        </p:grpSp>
        <p:grpSp>
          <p:nvGrpSpPr>
            <p:cNvPr id="300" name="Group 299">
              <a:extLst>
                <a:ext uri="{FF2B5EF4-FFF2-40B4-BE49-F238E27FC236}">
                  <a16:creationId xmlns:a16="http://schemas.microsoft.com/office/drawing/2014/main" id="{A1FB162C-78E4-7720-574D-84CA97B0B2D2}"/>
                </a:ext>
              </a:extLst>
            </p:cNvPr>
            <p:cNvGrpSpPr/>
            <p:nvPr/>
          </p:nvGrpSpPr>
          <p:grpSpPr>
            <a:xfrm>
              <a:off x="1203363" y="2049962"/>
              <a:ext cx="240398" cy="264642"/>
              <a:chOff x="1727900" y="4184399"/>
              <a:chExt cx="240398" cy="264642"/>
            </a:xfrm>
          </p:grpSpPr>
          <p:sp>
            <p:nvSpPr>
              <p:cNvPr id="301" name="Freeform 49">
                <a:extLst>
                  <a:ext uri="{FF2B5EF4-FFF2-40B4-BE49-F238E27FC236}">
                    <a16:creationId xmlns:a16="http://schemas.microsoft.com/office/drawing/2014/main" id="{EC32021F-DCE3-5A0E-9992-7D6DF52CEE40}"/>
                  </a:ext>
                </a:extLst>
              </p:cNvPr>
              <p:cNvSpPr>
                <a:spLocks/>
              </p:cNvSpPr>
              <p:nvPr/>
            </p:nvSpPr>
            <p:spPr bwMode="auto">
              <a:xfrm>
                <a:off x="1727900" y="4184399"/>
                <a:ext cx="240398" cy="264642"/>
              </a:xfrm>
              <a:custGeom>
                <a:avLst/>
                <a:gdLst>
                  <a:gd name="T0" fmla="*/ 121 w 186"/>
                  <a:gd name="T1" fmla="*/ 8 h 195"/>
                  <a:gd name="T2" fmla="*/ 121 w 186"/>
                  <a:gd name="T3" fmla="*/ 8 h 195"/>
                  <a:gd name="T4" fmla="*/ 93 w 186"/>
                  <a:gd name="T5" fmla="*/ 0 h 195"/>
                  <a:gd name="T6" fmla="*/ 65 w 186"/>
                  <a:gd name="T7" fmla="*/ 8 h 195"/>
                  <a:gd name="T8" fmla="*/ 34 w 186"/>
                  <a:gd name="T9" fmla="*/ 24 h 195"/>
                  <a:gd name="T10" fmla="*/ 0 w 186"/>
                  <a:gd name="T11" fmla="*/ 32 h 195"/>
                  <a:gd name="T12" fmla="*/ 0 w 186"/>
                  <a:gd name="T13" fmla="*/ 64 h 195"/>
                  <a:gd name="T14" fmla="*/ 8 w 186"/>
                  <a:gd name="T15" fmla="*/ 105 h 195"/>
                  <a:gd name="T16" fmla="*/ 29 w 186"/>
                  <a:gd name="T17" fmla="*/ 141 h 195"/>
                  <a:gd name="T18" fmla="*/ 59 w 186"/>
                  <a:gd name="T19" fmla="*/ 171 h 195"/>
                  <a:gd name="T20" fmla="*/ 93 w 186"/>
                  <a:gd name="T21" fmla="*/ 195 h 195"/>
                  <a:gd name="T22" fmla="*/ 127 w 186"/>
                  <a:gd name="T23" fmla="*/ 171 h 195"/>
                  <a:gd name="T24" fmla="*/ 157 w 186"/>
                  <a:gd name="T25" fmla="*/ 141 h 195"/>
                  <a:gd name="T26" fmla="*/ 178 w 186"/>
                  <a:gd name="T27" fmla="*/ 105 h 195"/>
                  <a:gd name="T28" fmla="*/ 186 w 186"/>
                  <a:gd name="T29" fmla="*/ 64 h 195"/>
                  <a:gd name="T30" fmla="*/ 186 w 186"/>
                  <a:gd name="T31" fmla="*/ 32 h 195"/>
                  <a:gd name="T32" fmla="*/ 152 w 186"/>
                  <a:gd name="T33" fmla="*/ 24 h 195"/>
                  <a:gd name="T34" fmla="*/ 121 w 186"/>
                  <a:gd name="T35" fmla="*/ 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6" h="195">
                    <a:moveTo>
                      <a:pt x="121" y="8"/>
                    </a:moveTo>
                    <a:lnTo>
                      <a:pt x="121" y="8"/>
                    </a:lnTo>
                    <a:cubicBezTo>
                      <a:pt x="113" y="2"/>
                      <a:pt x="103" y="0"/>
                      <a:pt x="93" y="0"/>
                    </a:cubicBezTo>
                    <a:cubicBezTo>
                      <a:pt x="83" y="0"/>
                      <a:pt x="74" y="2"/>
                      <a:pt x="65" y="8"/>
                    </a:cubicBezTo>
                    <a:cubicBezTo>
                      <a:pt x="56" y="14"/>
                      <a:pt x="45" y="20"/>
                      <a:pt x="34" y="24"/>
                    </a:cubicBezTo>
                    <a:cubicBezTo>
                      <a:pt x="23" y="27"/>
                      <a:pt x="11" y="30"/>
                      <a:pt x="0" y="32"/>
                    </a:cubicBezTo>
                    <a:lnTo>
                      <a:pt x="0" y="64"/>
                    </a:lnTo>
                    <a:cubicBezTo>
                      <a:pt x="0" y="78"/>
                      <a:pt x="3" y="92"/>
                      <a:pt x="8" y="105"/>
                    </a:cubicBezTo>
                    <a:cubicBezTo>
                      <a:pt x="13" y="118"/>
                      <a:pt x="20" y="130"/>
                      <a:pt x="29" y="141"/>
                    </a:cubicBezTo>
                    <a:cubicBezTo>
                      <a:pt x="38" y="152"/>
                      <a:pt x="48" y="162"/>
                      <a:pt x="59" y="171"/>
                    </a:cubicBezTo>
                    <a:cubicBezTo>
                      <a:pt x="70" y="180"/>
                      <a:pt x="82" y="188"/>
                      <a:pt x="93" y="195"/>
                    </a:cubicBezTo>
                    <a:cubicBezTo>
                      <a:pt x="105" y="188"/>
                      <a:pt x="116" y="180"/>
                      <a:pt x="127" y="171"/>
                    </a:cubicBezTo>
                    <a:cubicBezTo>
                      <a:pt x="138" y="162"/>
                      <a:pt x="148" y="152"/>
                      <a:pt x="157" y="141"/>
                    </a:cubicBezTo>
                    <a:cubicBezTo>
                      <a:pt x="166" y="130"/>
                      <a:pt x="173" y="118"/>
                      <a:pt x="178" y="105"/>
                    </a:cubicBezTo>
                    <a:cubicBezTo>
                      <a:pt x="184" y="92"/>
                      <a:pt x="186" y="78"/>
                      <a:pt x="186" y="64"/>
                    </a:cubicBezTo>
                    <a:lnTo>
                      <a:pt x="186" y="32"/>
                    </a:lnTo>
                    <a:cubicBezTo>
                      <a:pt x="175" y="30"/>
                      <a:pt x="164" y="27"/>
                      <a:pt x="152" y="24"/>
                    </a:cubicBezTo>
                    <a:cubicBezTo>
                      <a:pt x="141" y="20"/>
                      <a:pt x="131" y="14"/>
                      <a:pt x="121" y="8"/>
                    </a:cubicBezTo>
                    <a:close/>
                  </a:path>
                </a:pathLst>
              </a:custGeom>
              <a:solidFill>
                <a:srgbClr val="C00000"/>
              </a:solidFill>
              <a:ln w="0">
                <a:noFill/>
                <a:prstDash val="solid"/>
                <a:round/>
                <a:headEnd/>
                <a:tailEnd/>
              </a:ln>
            </p:spPr>
            <p:txBody>
              <a:bodyPr vert="horz" wrap="square" lIns="93258" tIns="46629" rIns="93258" bIns="46629" numCol="1" anchor="t" anchorCtr="0" compatLnSpc="1">
                <a:prstTxWarp prst="textNoShape">
                  <a:avLst/>
                </a:prstTxWarp>
              </a:bodyPr>
              <a:lstStyle/>
              <a:p>
                <a:pPr marL="0" marR="0" lvl="0" indent="0" algn="l" defTabSz="932608"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282828"/>
                  </a:solidFill>
                  <a:effectLst/>
                  <a:uLnTx/>
                  <a:uFillTx/>
                  <a:latin typeface="Segoe UI"/>
                  <a:ea typeface="+mn-ea"/>
                  <a:cs typeface="+mn-cs"/>
                </a:endParaRPr>
              </a:p>
            </p:txBody>
          </p:sp>
          <p:sp>
            <p:nvSpPr>
              <p:cNvPr id="302" name="Lock_2" title="Icon of an unlocked padlock">
                <a:extLst>
                  <a:ext uri="{FF2B5EF4-FFF2-40B4-BE49-F238E27FC236}">
                    <a16:creationId xmlns:a16="http://schemas.microsoft.com/office/drawing/2014/main" id="{011D52F5-CB45-12BC-7B3B-4567B1153C40}"/>
                  </a:ext>
                </a:extLst>
              </p:cNvPr>
              <p:cNvSpPr>
                <a:spLocks noChangeAspect="1" noEditPoints="1"/>
              </p:cNvSpPr>
              <p:nvPr/>
            </p:nvSpPr>
            <p:spPr bwMode="auto">
              <a:xfrm>
                <a:off x="1792971" y="4221700"/>
                <a:ext cx="106008" cy="148163"/>
              </a:xfrm>
              <a:custGeom>
                <a:avLst/>
                <a:gdLst>
                  <a:gd name="T0" fmla="*/ 239 w 239"/>
                  <a:gd name="T1" fmla="*/ 335 h 335"/>
                  <a:gd name="T2" fmla="*/ 0 w 239"/>
                  <a:gd name="T3" fmla="*/ 335 h 335"/>
                  <a:gd name="T4" fmla="*/ 0 w 239"/>
                  <a:gd name="T5" fmla="*/ 157 h 335"/>
                  <a:gd name="T6" fmla="*/ 239 w 239"/>
                  <a:gd name="T7" fmla="*/ 157 h 335"/>
                  <a:gd name="T8" fmla="*/ 239 w 239"/>
                  <a:gd name="T9" fmla="*/ 335 h 335"/>
                  <a:gd name="T10" fmla="*/ 196 w 239"/>
                  <a:gd name="T11" fmla="*/ 157 h 335"/>
                  <a:gd name="T12" fmla="*/ 196 w 239"/>
                  <a:gd name="T13" fmla="*/ 75 h 335"/>
                  <a:gd name="T14" fmla="*/ 121 w 239"/>
                  <a:gd name="T15" fmla="*/ 0 h 335"/>
                  <a:gd name="T16" fmla="*/ 46 w 239"/>
                  <a:gd name="T17" fmla="*/ 75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9" h="335">
                    <a:moveTo>
                      <a:pt x="239" y="335"/>
                    </a:moveTo>
                    <a:cubicBezTo>
                      <a:pt x="0" y="335"/>
                      <a:pt x="0" y="335"/>
                      <a:pt x="0" y="335"/>
                    </a:cubicBezTo>
                    <a:cubicBezTo>
                      <a:pt x="0" y="157"/>
                      <a:pt x="0" y="157"/>
                      <a:pt x="0" y="157"/>
                    </a:cubicBezTo>
                    <a:cubicBezTo>
                      <a:pt x="239" y="157"/>
                      <a:pt x="239" y="157"/>
                      <a:pt x="239" y="157"/>
                    </a:cubicBezTo>
                    <a:lnTo>
                      <a:pt x="239" y="335"/>
                    </a:lnTo>
                    <a:close/>
                    <a:moveTo>
                      <a:pt x="196" y="157"/>
                    </a:moveTo>
                    <a:cubicBezTo>
                      <a:pt x="196" y="75"/>
                      <a:pt x="196" y="75"/>
                      <a:pt x="196" y="75"/>
                    </a:cubicBezTo>
                    <a:cubicBezTo>
                      <a:pt x="196" y="34"/>
                      <a:pt x="163" y="0"/>
                      <a:pt x="121" y="0"/>
                    </a:cubicBezTo>
                    <a:cubicBezTo>
                      <a:pt x="79" y="0"/>
                      <a:pt x="46" y="34"/>
                      <a:pt x="46" y="75"/>
                    </a:cubicBezTo>
                  </a:path>
                </a:pathLst>
              </a:custGeom>
              <a:noFill/>
              <a:ln w="15875" cap="sq">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gradFill>
                    <a:gsLst>
                      <a:gs pos="0">
                        <a:srgbClr val="505050"/>
                      </a:gs>
                      <a:gs pos="100000">
                        <a:srgbClr val="505050"/>
                      </a:gs>
                    </a:gsLst>
                  </a:gradFill>
                  <a:effectLst/>
                  <a:uLnTx/>
                  <a:uFillTx/>
                  <a:latin typeface="Segoe UI"/>
                  <a:ea typeface="+mn-ea"/>
                  <a:cs typeface="+mn-cs"/>
                </a:endParaRPr>
              </a:p>
            </p:txBody>
          </p:sp>
        </p:grpSp>
      </p:grpSp>
      <p:grpSp>
        <p:nvGrpSpPr>
          <p:cNvPr id="495" name="Group 494">
            <a:extLst>
              <a:ext uri="{FF2B5EF4-FFF2-40B4-BE49-F238E27FC236}">
                <a16:creationId xmlns:a16="http://schemas.microsoft.com/office/drawing/2014/main" id="{CA026B90-1025-37AC-7B8A-D71FA2226D93}"/>
              </a:ext>
            </a:extLst>
          </p:cNvPr>
          <p:cNvGrpSpPr/>
          <p:nvPr/>
        </p:nvGrpSpPr>
        <p:grpSpPr>
          <a:xfrm>
            <a:off x="2433830" y="2674172"/>
            <a:ext cx="958992" cy="395999"/>
            <a:chOff x="2630860" y="4020115"/>
            <a:chExt cx="958992" cy="395999"/>
          </a:xfrm>
        </p:grpSpPr>
        <p:sp>
          <p:nvSpPr>
            <p:cNvPr id="494" name="Rectangle: Rounded Corners 493">
              <a:extLst>
                <a:ext uri="{FF2B5EF4-FFF2-40B4-BE49-F238E27FC236}">
                  <a16:creationId xmlns:a16="http://schemas.microsoft.com/office/drawing/2014/main" id="{E209637D-A518-B2BD-6F3D-60D56126A86C}"/>
                </a:ext>
              </a:extLst>
            </p:cNvPr>
            <p:cNvSpPr/>
            <p:nvPr/>
          </p:nvSpPr>
          <p:spPr bwMode="auto">
            <a:xfrm>
              <a:off x="2630860" y="4041092"/>
              <a:ext cx="958992" cy="366061"/>
            </a:xfrm>
            <a:prstGeom prst="roundRect">
              <a:avLst>
                <a:gd name="adj" fmla="val 50000"/>
              </a:avLst>
            </a:prstGeom>
            <a:solidFill>
              <a:schemeClr val="bg2"/>
            </a:solidFill>
            <a:ln>
              <a:solidFill>
                <a:schemeClr val="bg2">
                  <a:lumMod val="90000"/>
                </a:schemeClr>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314" name="Picture 313">
              <a:extLst>
                <a:ext uri="{FF2B5EF4-FFF2-40B4-BE49-F238E27FC236}">
                  <a16:creationId xmlns:a16="http://schemas.microsoft.com/office/drawing/2014/main" id="{376A449B-1F55-7A87-C56F-6EA32C58A38F}"/>
                </a:ext>
              </a:extLst>
            </p:cNvPr>
            <p:cNvPicPr>
              <a:picLocks noChangeAspect="1"/>
            </p:cNvPicPr>
            <p:nvPr/>
          </p:nvPicPr>
          <p:blipFill>
            <a:blip r:embed="rId35"/>
            <a:stretch>
              <a:fillRect/>
            </a:stretch>
          </p:blipFill>
          <p:spPr>
            <a:xfrm>
              <a:off x="2740225" y="4043796"/>
              <a:ext cx="372318" cy="372318"/>
            </a:xfrm>
            <a:prstGeom prst="rect">
              <a:avLst/>
            </a:prstGeom>
          </p:spPr>
        </p:pic>
        <p:pic>
          <p:nvPicPr>
            <p:cNvPr id="315" name="Picture 314">
              <a:extLst>
                <a:ext uri="{FF2B5EF4-FFF2-40B4-BE49-F238E27FC236}">
                  <a16:creationId xmlns:a16="http://schemas.microsoft.com/office/drawing/2014/main" id="{50019326-A227-7797-2817-0ABE7FE67532}"/>
                </a:ext>
              </a:extLst>
            </p:cNvPr>
            <p:cNvPicPr>
              <a:picLocks noChangeAspect="1"/>
            </p:cNvPicPr>
            <p:nvPr/>
          </p:nvPicPr>
          <p:blipFill>
            <a:blip r:embed="rId36"/>
            <a:stretch>
              <a:fillRect/>
            </a:stretch>
          </p:blipFill>
          <p:spPr>
            <a:xfrm>
              <a:off x="3122259" y="4020115"/>
              <a:ext cx="372318" cy="372318"/>
            </a:xfrm>
            <a:prstGeom prst="rect">
              <a:avLst/>
            </a:prstGeom>
          </p:spPr>
        </p:pic>
      </p:grpSp>
      <p:grpSp>
        <p:nvGrpSpPr>
          <p:cNvPr id="504" name="Group 503">
            <a:extLst>
              <a:ext uri="{FF2B5EF4-FFF2-40B4-BE49-F238E27FC236}">
                <a16:creationId xmlns:a16="http://schemas.microsoft.com/office/drawing/2014/main" id="{C441DC79-B7E9-D7D4-25FB-7009A1F82B0A}"/>
              </a:ext>
            </a:extLst>
          </p:cNvPr>
          <p:cNvGrpSpPr/>
          <p:nvPr/>
        </p:nvGrpSpPr>
        <p:grpSpPr>
          <a:xfrm>
            <a:off x="1658283" y="927191"/>
            <a:ext cx="1558752" cy="1686744"/>
            <a:chOff x="1658283" y="927191"/>
            <a:chExt cx="1558752" cy="1686744"/>
          </a:xfrm>
        </p:grpSpPr>
        <p:sp>
          <p:nvSpPr>
            <p:cNvPr id="152" name="Rectangle: Rounded Corners 151">
              <a:extLst>
                <a:ext uri="{FF2B5EF4-FFF2-40B4-BE49-F238E27FC236}">
                  <a16:creationId xmlns:a16="http://schemas.microsoft.com/office/drawing/2014/main" id="{2003503C-C2FF-49F9-99F1-507EE93646F0}"/>
                </a:ext>
              </a:extLst>
            </p:cNvPr>
            <p:cNvSpPr/>
            <p:nvPr/>
          </p:nvSpPr>
          <p:spPr>
            <a:xfrm>
              <a:off x="1667500" y="1372075"/>
              <a:ext cx="854595" cy="162704"/>
            </a:xfrm>
            <a:prstGeom prst="roundRect">
              <a:avLst/>
            </a:prstGeom>
            <a:noFill/>
            <a:ln w="10795" cap="flat" cmpd="sng" algn="ctr">
              <a:noFill/>
              <a:prstDash val="solid"/>
            </a:ln>
            <a:effectLst/>
          </p:spPr>
          <p:txBody>
            <a:bodyPr rtlCol="0" anchor="ct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mj-lt"/>
                  <a:ea typeface="+mn-ea"/>
                  <a:cs typeface="+mn-cs"/>
                </a:rPr>
                <a:t>iOS</a:t>
              </a:r>
            </a:p>
          </p:txBody>
        </p:sp>
        <p:sp>
          <p:nvSpPr>
            <p:cNvPr id="153" name="Rectangle: Rounded Corners 152">
              <a:extLst>
                <a:ext uri="{FF2B5EF4-FFF2-40B4-BE49-F238E27FC236}">
                  <a16:creationId xmlns:a16="http://schemas.microsoft.com/office/drawing/2014/main" id="{8C91A27A-2F24-425B-AF33-2872A70C8EA5}"/>
                </a:ext>
              </a:extLst>
            </p:cNvPr>
            <p:cNvSpPr/>
            <p:nvPr/>
          </p:nvSpPr>
          <p:spPr>
            <a:xfrm>
              <a:off x="1658283" y="1594517"/>
              <a:ext cx="854595" cy="162704"/>
            </a:xfrm>
            <a:prstGeom prst="roundRect">
              <a:avLst/>
            </a:prstGeom>
            <a:noFill/>
            <a:ln w="10795" cap="flat" cmpd="sng" algn="ctr">
              <a:noFill/>
              <a:prstDash val="solid"/>
            </a:ln>
            <a:effectLst/>
          </p:spPr>
          <p:txBody>
            <a:bodyPr rtlCol="0" anchor="ct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mj-lt"/>
                  <a:ea typeface="+mn-ea"/>
                  <a:cs typeface="+mn-cs"/>
                </a:rPr>
                <a:t>Android</a:t>
              </a:r>
            </a:p>
          </p:txBody>
        </p:sp>
        <p:sp>
          <p:nvSpPr>
            <p:cNvPr id="154" name="Rectangle: Rounded Corners 153">
              <a:extLst>
                <a:ext uri="{FF2B5EF4-FFF2-40B4-BE49-F238E27FC236}">
                  <a16:creationId xmlns:a16="http://schemas.microsoft.com/office/drawing/2014/main" id="{F2A3C745-CBB6-4663-8A57-D1BA8CB0A0C7}"/>
                </a:ext>
              </a:extLst>
            </p:cNvPr>
            <p:cNvSpPr/>
            <p:nvPr/>
          </p:nvSpPr>
          <p:spPr>
            <a:xfrm>
              <a:off x="1667499" y="1149633"/>
              <a:ext cx="854595" cy="162704"/>
            </a:xfrm>
            <a:prstGeom prst="roundRect">
              <a:avLst/>
            </a:prstGeom>
            <a:noFill/>
            <a:ln w="10795" cap="flat" cmpd="sng" algn="ctr">
              <a:noFill/>
              <a:prstDash val="solid"/>
            </a:ln>
            <a:effectLst/>
          </p:spPr>
          <p:txBody>
            <a:bodyPr rtlCol="0" anchor="ct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mj-lt"/>
                  <a:ea typeface="+mn-ea"/>
                  <a:cs typeface="+mn-cs"/>
                </a:rPr>
                <a:t>MacOS</a:t>
              </a:r>
            </a:p>
          </p:txBody>
        </p:sp>
        <p:sp>
          <p:nvSpPr>
            <p:cNvPr id="158" name="Rectangle: Rounded Corners 157">
              <a:extLst>
                <a:ext uri="{FF2B5EF4-FFF2-40B4-BE49-F238E27FC236}">
                  <a16:creationId xmlns:a16="http://schemas.microsoft.com/office/drawing/2014/main" id="{7555D7DC-CE37-4943-B638-21225919883D}"/>
                </a:ext>
              </a:extLst>
            </p:cNvPr>
            <p:cNvSpPr/>
            <p:nvPr/>
          </p:nvSpPr>
          <p:spPr>
            <a:xfrm>
              <a:off x="1659757" y="927191"/>
              <a:ext cx="854595" cy="162704"/>
            </a:xfrm>
            <a:prstGeom prst="roundRect">
              <a:avLst/>
            </a:prstGeom>
            <a:noFill/>
            <a:ln w="10795" cap="flat" cmpd="sng" algn="ctr">
              <a:noFill/>
              <a:prstDash val="solid"/>
            </a:ln>
            <a:effectLst/>
          </p:spPr>
          <p:txBody>
            <a:bodyPr rtlCol="0" anchor="ct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mj-lt"/>
                  <a:ea typeface="+mn-ea"/>
                  <a:cs typeface="+mn-cs"/>
                </a:rPr>
                <a:t>Windows</a:t>
              </a:r>
            </a:p>
          </p:txBody>
        </p:sp>
        <p:pic>
          <p:nvPicPr>
            <p:cNvPr id="959" name="Graphic 958" descr="Work from home desk with solid fill">
              <a:extLst>
                <a:ext uri="{FF2B5EF4-FFF2-40B4-BE49-F238E27FC236}">
                  <a16:creationId xmlns:a16="http://schemas.microsoft.com/office/drawing/2014/main" id="{29CEDD33-34EB-3106-1848-BDB286B919D0}"/>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2385762" y="949070"/>
              <a:ext cx="831273" cy="831273"/>
            </a:xfrm>
            <a:prstGeom prst="rect">
              <a:avLst/>
            </a:prstGeom>
          </p:spPr>
        </p:pic>
        <p:cxnSp>
          <p:nvCxnSpPr>
            <p:cNvPr id="497" name="Straight Connector 496">
              <a:extLst>
                <a:ext uri="{FF2B5EF4-FFF2-40B4-BE49-F238E27FC236}">
                  <a16:creationId xmlns:a16="http://schemas.microsoft.com/office/drawing/2014/main" id="{6107D8E2-FAAF-2E9A-CCC3-6DDF63AF3DA4}"/>
                </a:ext>
              </a:extLst>
            </p:cNvPr>
            <p:cNvCxnSpPr>
              <a:cxnSpLocks/>
              <a:endCxn id="959" idx="2"/>
            </p:cNvCxnSpPr>
            <p:nvPr/>
          </p:nvCxnSpPr>
          <p:spPr>
            <a:xfrm flipV="1">
              <a:off x="2801399" y="1780343"/>
              <a:ext cx="0" cy="833592"/>
            </a:xfrm>
            <a:prstGeom prst="line">
              <a:avLst/>
            </a:prstGeom>
            <a:ln w="9525" cap="flat" cmpd="sng" algn="ctr">
              <a:solidFill>
                <a:schemeClr val="accent1"/>
              </a:solidFill>
              <a:prstDash val="sysDash"/>
              <a:round/>
              <a:headEnd type="arrow" w="med" len="med"/>
              <a:tailEnd type="arrow" w="med" len="med"/>
            </a:ln>
          </p:spPr>
          <p:style>
            <a:lnRef idx="0">
              <a:scrgbClr r="0" g="0" b="0"/>
            </a:lnRef>
            <a:fillRef idx="0">
              <a:scrgbClr r="0" g="0" b="0"/>
            </a:fillRef>
            <a:effectRef idx="0">
              <a:scrgbClr r="0" g="0" b="0"/>
            </a:effectRef>
            <a:fontRef idx="minor">
              <a:schemeClr val="tx1"/>
            </a:fontRef>
          </p:style>
        </p:cxnSp>
      </p:grpSp>
      <p:grpSp>
        <p:nvGrpSpPr>
          <p:cNvPr id="327" name="Group 326">
            <a:extLst>
              <a:ext uri="{FF2B5EF4-FFF2-40B4-BE49-F238E27FC236}">
                <a16:creationId xmlns:a16="http://schemas.microsoft.com/office/drawing/2014/main" id="{D373ED90-F3C9-E9A1-BA82-2B005F254DC8}"/>
              </a:ext>
            </a:extLst>
          </p:cNvPr>
          <p:cNvGrpSpPr/>
          <p:nvPr/>
        </p:nvGrpSpPr>
        <p:grpSpPr>
          <a:xfrm>
            <a:off x="8145758" y="940210"/>
            <a:ext cx="958992" cy="395999"/>
            <a:chOff x="2630860" y="4020115"/>
            <a:chExt cx="958992" cy="395999"/>
          </a:xfrm>
        </p:grpSpPr>
        <p:sp>
          <p:nvSpPr>
            <p:cNvPr id="328" name="Rectangle: Rounded Corners 327">
              <a:extLst>
                <a:ext uri="{FF2B5EF4-FFF2-40B4-BE49-F238E27FC236}">
                  <a16:creationId xmlns:a16="http://schemas.microsoft.com/office/drawing/2014/main" id="{A7DAB5E2-7373-5155-F1E2-7672CD278D36}"/>
                </a:ext>
              </a:extLst>
            </p:cNvPr>
            <p:cNvSpPr/>
            <p:nvPr/>
          </p:nvSpPr>
          <p:spPr bwMode="auto">
            <a:xfrm>
              <a:off x="2630860" y="4041092"/>
              <a:ext cx="958992" cy="366061"/>
            </a:xfrm>
            <a:prstGeom prst="roundRect">
              <a:avLst>
                <a:gd name="adj" fmla="val 50000"/>
              </a:avLst>
            </a:prstGeom>
            <a:solidFill>
              <a:schemeClr val="bg2"/>
            </a:solidFill>
            <a:ln>
              <a:solidFill>
                <a:schemeClr val="bg2">
                  <a:lumMod val="90000"/>
                </a:schemeClr>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329" name="Picture 328">
              <a:extLst>
                <a:ext uri="{FF2B5EF4-FFF2-40B4-BE49-F238E27FC236}">
                  <a16:creationId xmlns:a16="http://schemas.microsoft.com/office/drawing/2014/main" id="{6445BD5B-D699-E87F-E89B-F22C7608121A}"/>
                </a:ext>
              </a:extLst>
            </p:cNvPr>
            <p:cNvPicPr>
              <a:picLocks noChangeAspect="1"/>
            </p:cNvPicPr>
            <p:nvPr/>
          </p:nvPicPr>
          <p:blipFill>
            <a:blip r:embed="rId35"/>
            <a:stretch>
              <a:fillRect/>
            </a:stretch>
          </p:blipFill>
          <p:spPr>
            <a:xfrm>
              <a:off x="2740225" y="4043796"/>
              <a:ext cx="372318" cy="372318"/>
            </a:xfrm>
            <a:prstGeom prst="rect">
              <a:avLst/>
            </a:prstGeom>
          </p:spPr>
        </p:pic>
        <p:pic>
          <p:nvPicPr>
            <p:cNvPr id="330" name="Picture 329">
              <a:extLst>
                <a:ext uri="{FF2B5EF4-FFF2-40B4-BE49-F238E27FC236}">
                  <a16:creationId xmlns:a16="http://schemas.microsoft.com/office/drawing/2014/main" id="{A446C2E2-8737-7825-63E4-C1B269E8DE14}"/>
                </a:ext>
              </a:extLst>
            </p:cNvPr>
            <p:cNvPicPr>
              <a:picLocks noChangeAspect="1"/>
            </p:cNvPicPr>
            <p:nvPr/>
          </p:nvPicPr>
          <p:blipFill>
            <a:blip r:embed="rId36"/>
            <a:stretch>
              <a:fillRect/>
            </a:stretch>
          </p:blipFill>
          <p:spPr>
            <a:xfrm>
              <a:off x="3122259" y="4020115"/>
              <a:ext cx="372318" cy="372318"/>
            </a:xfrm>
            <a:prstGeom prst="rect">
              <a:avLst/>
            </a:prstGeom>
          </p:spPr>
        </p:pic>
      </p:grpSp>
      <p:grpSp>
        <p:nvGrpSpPr>
          <p:cNvPr id="332" name="Group 331">
            <a:extLst>
              <a:ext uri="{FF2B5EF4-FFF2-40B4-BE49-F238E27FC236}">
                <a16:creationId xmlns:a16="http://schemas.microsoft.com/office/drawing/2014/main" id="{C2877CDC-2D0B-F05F-EBD6-B04D939F36EE}"/>
              </a:ext>
            </a:extLst>
          </p:cNvPr>
          <p:cNvGrpSpPr/>
          <p:nvPr/>
        </p:nvGrpSpPr>
        <p:grpSpPr>
          <a:xfrm>
            <a:off x="8145758" y="2554113"/>
            <a:ext cx="958992" cy="395999"/>
            <a:chOff x="2630860" y="4020115"/>
            <a:chExt cx="958992" cy="395999"/>
          </a:xfrm>
        </p:grpSpPr>
        <p:sp>
          <p:nvSpPr>
            <p:cNvPr id="333" name="Rectangle: Rounded Corners 332">
              <a:extLst>
                <a:ext uri="{FF2B5EF4-FFF2-40B4-BE49-F238E27FC236}">
                  <a16:creationId xmlns:a16="http://schemas.microsoft.com/office/drawing/2014/main" id="{57A7CCDA-95FF-526C-A30B-DC8DF52EEB1B}"/>
                </a:ext>
              </a:extLst>
            </p:cNvPr>
            <p:cNvSpPr/>
            <p:nvPr/>
          </p:nvSpPr>
          <p:spPr bwMode="auto">
            <a:xfrm>
              <a:off x="2630860" y="4041092"/>
              <a:ext cx="958992" cy="366061"/>
            </a:xfrm>
            <a:prstGeom prst="roundRect">
              <a:avLst>
                <a:gd name="adj" fmla="val 50000"/>
              </a:avLst>
            </a:prstGeom>
            <a:solidFill>
              <a:schemeClr val="bg2"/>
            </a:solidFill>
            <a:ln>
              <a:solidFill>
                <a:schemeClr val="bg2">
                  <a:lumMod val="90000"/>
                </a:schemeClr>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334" name="Picture 333">
              <a:extLst>
                <a:ext uri="{FF2B5EF4-FFF2-40B4-BE49-F238E27FC236}">
                  <a16:creationId xmlns:a16="http://schemas.microsoft.com/office/drawing/2014/main" id="{5DFF54F1-C75C-D4FC-D512-EB561875ACB7}"/>
                </a:ext>
              </a:extLst>
            </p:cNvPr>
            <p:cNvPicPr>
              <a:picLocks noChangeAspect="1"/>
            </p:cNvPicPr>
            <p:nvPr/>
          </p:nvPicPr>
          <p:blipFill>
            <a:blip r:embed="rId35"/>
            <a:stretch>
              <a:fillRect/>
            </a:stretch>
          </p:blipFill>
          <p:spPr>
            <a:xfrm>
              <a:off x="2740225" y="4043796"/>
              <a:ext cx="372318" cy="372318"/>
            </a:xfrm>
            <a:prstGeom prst="rect">
              <a:avLst/>
            </a:prstGeom>
          </p:spPr>
        </p:pic>
        <p:pic>
          <p:nvPicPr>
            <p:cNvPr id="335" name="Picture 334">
              <a:extLst>
                <a:ext uri="{FF2B5EF4-FFF2-40B4-BE49-F238E27FC236}">
                  <a16:creationId xmlns:a16="http://schemas.microsoft.com/office/drawing/2014/main" id="{024CA58A-D52A-C44E-94E8-DDDFEC5188AD}"/>
                </a:ext>
              </a:extLst>
            </p:cNvPr>
            <p:cNvPicPr>
              <a:picLocks noChangeAspect="1"/>
            </p:cNvPicPr>
            <p:nvPr/>
          </p:nvPicPr>
          <p:blipFill>
            <a:blip r:embed="rId36"/>
            <a:stretch>
              <a:fillRect/>
            </a:stretch>
          </p:blipFill>
          <p:spPr>
            <a:xfrm>
              <a:off x="3122259" y="4020115"/>
              <a:ext cx="372318" cy="372318"/>
            </a:xfrm>
            <a:prstGeom prst="rect">
              <a:avLst/>
            </a:prstGeom>
          </p:spPr>
        </p:pic>
      </p:grpSp>
      <p:grpSp>
        <p:nvGrpSpPr>
          <p:cNvPr id="64" name="Group 63">
            <a:extLst>
              <a:ext uri="{FF2B5EF4-FFF2-40B4-BE49-F238E27FC236}">
                <a16:creationId xmlns:a16="http://schemas.microsoft.com/office/drawing/2014/main" id="{1ABAEE83-06EE-A3E0-B478-8B2C63767CF9}"/>
              </a:ext>
            </a:extLst>
          </p:cNvPr>
          <p:cNvGrpSpPr/>
          <p:nvPr/>
        </p:nvGrpSpPr>
        <p:grpSpPr>
          <a:xfrm>
            <a:off x="8071767" y="2191150"/>
            <a:ext cx="2635083" cy="1284027"/>
            <a:chOff x="8071767" y="2250972"/>
            <a:chExt cx="2635083" cy="1284027"/>
          </a:xfrm>
        </p:grpSpPr>
        <p:sp>
          <p:nvSpPr>
            <p:cNvPr id="239" name="TextBox 238">
              <a:extLst>
                <a:ext uri="{FF2B5EF4-FFF2-40B4-BE49-F238E27FC236}">
                  <a16:creationId xmlns:a16="http://schemas.microsoft.com/office/drawing/2014/main" id="{C8865C0C-9058-5582-420D-AA8A2C175811}"/>
                </a:ext>
              </a:extLst>
            </p:cNvPr>
            <p:cNvSpPr txBox="1"/>
            <p:nvPr/>
          </p:nvSpPr>
          <p:spPr>
            <a:xfrm>
              <a:off x="8071767" y="2978365"/>
              <a:ext cx="1558782" cy="369332"/>
            </a:xfrm>
            <a:prstGeom prst="rect">
              <a:avLst/>
            </a:prstGeom>
            <a:noFill/>
          </p:spPr>
          <p:txBody>
            <a:bodyPr wrap="square">
              <a:spAutoFit/>
            </a:bodyPr>
            <a:lstStyle/>
            <a:p>
              <a:pPr marL="0" marR="0" lvl="0" indent="0" defTabSz="914314" rtl="0" eaLnBrk="1" fontAlgn="auto" latinLnBrk="0" hangingPunct="1">
                <a:lnSpc>
                  <a:spcPct val="100000"/>
                </a:lnSpc>
                <a:spcBef>
                  <a:spcPts val="0"/>
                </a:spcBef>
                <a:spcAft>
                  <a:spcPts val="0"/>
                </a:spcAft>
                <a:buClrTx/>
                <a:buSzTx/>
                <a:buFontTx/>
                <a:buNone/>
                <a:tabLst/>
                <a:defRPr/>
              </a:pPr>
              <a:r>
                <a:rPr kumimoji="0" lang="en-US" sz="1800" b="0" i="0" u="none" strike="noStrike" kern="0" cap="none" spc="-50" normalizeH="0" baseline="0" noProof="0">
                  <a:ln>
                    <a:noFill/>
                  </a:ln>
                  <a:solidFill>
                    <a:srgbClr val="2F2F2F"/>
                  </a:solidFill>
                  <a:effectLst/>
                  <a:uLnTx/>
                  <a:uFillTx/>
                  <a:latin typeface="Segoe UI Semibold"/>
                  <a:ea typeface="+mn-ea"/>
                  <a:cs typeface="Segoe UI" charset="0"/>
                </a:rPr>
                <a:t>On-premises</a:t>
              </a:r>
            </a:p>
          </p:txBody>
        </p:sp>
        <p:pic>
          <p:nvPicPr>
            <p:cNvPr id="943" name="Graphic 942" descr="Server with solid fill">
              <a:extLst>
                <a:ext uri="{FF2B5EF4-FFF2-40B4-BE49-F238E27FC236}">
                  <a16:creationId xmlns:a16="http://schemas.microsoft.com/office/drawing/2014/main" id="{60F1B0D8-08A1-28F7-1BB6-CF3258B41B15}"/>
                </a:ext>
              </a:extLst>
            </p:cNvPr>
            <p:cNvPicPr>
              <a:picLocks noChangeAspect="1"/>
            </p:cNvPicPr>
            <p:nvPr/>
          </p:nvPicPr>
          <p:blipFill>
            <a:blip r:embed="rId39">
              <a:extLst>
                <a:ext uri="{96DAC541-7B7A-43D3-8B79-37D633B846F1}">
                  <asvg:svgBlip xmlns:asvg="http://schemas.microsoft.com/office/drawing/2016/SVG/main" r:embed="rId40"/>
                </a:ext>
              </a:extLst>
            </a:blip>
            <a:stretch>
              <a:fillRect/>
            </a:stretch>
          </p:blipFill>
          <p:spPr>
            <a:xfrm>
              <a:off x="10082302" y="2910451"/>
              <a:ext cx="624548" cy="624548"/>
            </a:xfrm>
            <a:prstGeom prst="rect">
              <a:avLst/>
            </a:prstGeom>
          </p:spPr>
        </p:pic>
        <p:pic>
          <p:nvPicPr>
            <p:cNvPr id="460" name="Picture 459" descr="Icon&#10;&#10;Description automatically generated">
              <a:extLst>
                <a:ext uri="{FF2B5EF4-FFF2-40B4-BE49-F238E27FC236}">
                  <a16:creationId xmlns:a16="http://schemas.microsoft.com/office/drawing/2014/main" id="{9CBFCC69-5B56-E846-3E2F-BA8EC262300C}"/>
                </a:ext>
              </a:extLst>
            </p:cNvPr>
            <p:cNvPicPr>
              <a:picLocks noChangeAspect="1"/>
            </p:cNvPicPr>
            <p:nvPr/>
          </p:nvPicPr>
          <p:blipFill>
            <a:blip r:embed="rId41"/>
            <a:stretch>
              <a:fillRect/>
            </a:stretch>
          </p:blipFill>
          <p:spPr>
            <a:xfrm>
              <a:off x="10106178" y="2250972"/>
              <a:ext cx="553869" cy="472107"/>
            </a:xfrm>
            <a:prstGeom prst="rect">
              <a:avLst/>
            </a:prstGeom>
          </p:spPr>
        </p:pic>
        <p:cxnSp>
          <p:nvCxnSpPr>
            <p:cNvPr id="506" name="Connector: Elbow 505">
              <a:extLst>
                <a:ext uri="{FF2B5EF4-FFF2-40B4-BE49-F238E27FC236}">
                  <a16:creationId xmlns:a16="http://schemas.microsoft.com/office/drawing/2014/main" id="{F5410446-5906-6953-F5F3-8FD7C423C56A}"/>
                </a:ext>
              </a:extLst>
            </p:cNvPr>
            <p:cNvCxnSpPr>
              <a:cxnSpLocks/>
            </p:cNvCxnSpPr>
            <p:nvPr/>
          </p:nvCxnSpPr>
          <p:spPr>
            <a:xfrm flipV="1">
              <a:off x="9411464" y="2461343"/>
              <a:ext cx="735724" cy="492039"/>
            </a:xfrm>
            <a:prstGeom prst="bentConnector3">
              <a:avLst>
                <a:gd name="adj1" fmla="val 50000"/>
              </a:avLst>
            </a:prstGeom>
            <a:ln w="9525" cap="flat" cmpd="sng" algn="ctr">
              <a:solidFill>
                <a:schemeClr val="accent1"/>
              </a:solidFill>
              <a:prstDash val="sysDash"/>
              <a:round/>
              <a:headEnd type="arrow" w="med" len="med"/>
              <a:tailEnd type="none" w="med" len="med"/>
            </a:ln>
          </p:spPr>
          <p:style>
            <a:lnRef idx="0">
              <a:scrgbClr r="0" g="0" b="0"/>
            </a:lnRef>
            <a:fillRef idx="0">
              <a:scrgbClr r="0" g="0" b="0"/>
            </a:fillRef>
            <a:effectRef idx="0">
              <a:scrgbClr r="0" g="0" b="0"/>
            </a:effectRef>
            <a:fontRef idx="minor">
              <a:schemeClr val="tx1"/>
            </a:fontRef>
          </p:style>
        </p:cxnSp>
        <p:cxnSp>
          <p:nvCxnSpPr>
            <p:cNvPr id="510" name="Connector: Elbow 509">
              <a:extLst>
                <a:ext uri="{FF2B5EF4-FFF2-40B4-BE49-F238E27FC236}">
                  <a16:creationId xmlns:a16="http://schemas.microsoft.com/office/drawing/2014/main" id="{58AC8653-A938-C8ED-4A36-CB51EAD8F51A}"/>
                </a:ext>
              </a:extLst>
            </p:cNvPr>
            <p:cNvCxnSpPr>
              <a:cxnSpLocks/>
            </p:cNvCxnSpPr>
            <p:nvPr/>
          </p:nvCxnSpPr>
          <p:spPr>
            <a:xfrm>
              <a:off x="9411464" y="2953382"/>
              <a:ext cx="735724" cy="492039"/>
            </a:xfrm>
            <a:prstGeom prst="bentConnector3">
              <a:avLst>
                <a:gd name="adj1" fmla="val 50000"/>
              </a:avLst>
            </a:prstGeom>
            <a:ln w="9525" cap="flat" cmpd="sng" algn="ctr">
              <a:solidFill>
                <a:schemeClr val="accent1"/>
              </a:solidFill>
              <a:prstDash val="sysDash"/>
              <a:round/>
              <a:headEnd type="arrow" w="med" len="med"/>
              <a:tailEnd type="none" w="med" len="med"/>
            </a:ln>
          </p:spPr>
          <p:style>
            <a:lnRef idx="0">
              <a:scrgbClr r="0" g="0" b="0"/>
            </a:lnRef>
            <a:fillRef idx="0">
              <a:scrgbClr r="0" g="0" b="0"/>
            </a:fillRef>
            <a:effectRef idx="0">
              <a:scrgbClr r="0" g="0" b="0"/>
            </a:effectRef>
            <a:fontRef idx="minor">
              <a:schemeClr val="tx1"/>
            </a:fontRef>
          </p:style>
        </p:cxnSp>
      </p:grpSp>
      <p:grpSp>
        <p:nvGrpSpPr>
          <p:cNvPr id="346" name="Group 345">
            <a:extLst>
              <a:ext uri="{FF2B5EF4-FFF2-40B4-BE49-F238E27FC236}">
                <a16:creationId xmlns:a16="http://schemas.microsoft.com/office/drawing/2014/main" id="{25E188CF-B59E-1F0B-A711-0DF34B5A9F88}"/>
              </a:ext>
            </a:extLst>
          </p:cNvPr>
          <p:cNvGrpSpPr/>
          <p:nvPr/>
        </p:nvGrpSpPr>
        <p:grpSpPr>
          <a:xfrm>
            <a:off x="2437196" y="4176252"/>
            <a:ext cx="958992" cy="395999"/>
            <a:chOff x="2630860" y="4020115"/>
            <a:chExt cx="958992" cy="395999"/>
          </a:xfrm>
        </p:grpSpPr>
        <p:sp>
          <p:nvSpPr>
            <p:cNvPr id="347" name="Rectangle: Rounded Corners 346">
              <a:extLst>
                <a:ext uri="{FF2B5EF4-FFF2-40B4-BE49-F238E27FC236}">
                  <a16:creationId xmlns:a16="http://schemas.microsoft.com/office/drawing/2014/main" id="{4CF908BF-ECAD-A521-1CAD-10BEB0954600}"/>
                </a:ext>
              </a:extLst>
            </p:cNvPr>
            <p:cNvSpPr/>
            <p:nvPr/>
          </p:nvSpPr>
          <p:spPr bwMode="auto">
            <a:xfrm>
              <a:off x="2630860" y="4041092"/>
              <a:ext cx="958992" cy="366061"/>
            </a:xfrm>
            <a:prstGeom prst="roundRect">
              <a:avLst>
                <a:gd name="adj" fmla="val 50000"/>
              </a:avLst>
            </a:prstGeom>
            <a:solidFill>
              <a:schemeClr val="bg2"/>
            </a:solidFill>
            <a:ln>
              <a:solidFill>
                <a:schemeClr val="bg2">
                  <a:lumMod val="90000"/>
                </a:schemeClr>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348" name="Picture 347">
              <a:extLst>
                <a:ext uri="{FF2B5EF4-FFF2-40B4-BE49-F238E27FC236}">
                  <a16:creationId xmlns:a16="http://schemas.microsoft.com/office/drawing/2014/main" id="{41146905-BAC6-3F3D-6528-341EBA207168}"/>
                </a:ext>
              </a:extLst>
            </p:cNvPr>
            <p:cNvPicPr>
              <a:picLocks noChangeAspect="1"/>
            </p:cNvPicPr>
            <p:nvPr/>
          </p:nvPicPr>
          <p:blipFill>
            <a:blip r:embed="rId35"/>
            <a:stretch>
              <a:fillRect/>
            </a:stretch>
          </p:blipFill>
          <p:spPr>
            <a:xfrm>
              <a:off x="2740225" y="4043796"/>
              <a:ext cx="372318" cy="372318"/>
            </a:xfrm>
            <a:prstGeom prst="rect">
              <a:avLst/>
            </a:prstGeom>
          </p:spPr>
        </p:pic>
        <p:pic>
          <p:nvPicPr>
            <p:cNvPr id="349" name="Picture 348">
              <a:extLst>
                <a:ext uri="{FF2B5EF4-FFF2-40B4-BE49-F238E27FC236}">
                  <a16:creationId xmlns:a16="http://schemas.microsoft.com/office/drawing/2014/main" id="{D06FF343-C62F-C201-0DD5-C23D9EE8D394}"/>
                </a:ext>
              </a:extLst>
            </p:cNvPr>
            <p:cNvPicPr>
              <a:picLocks noChangeAspect="1"/>
            </p:cNvPicPr>
            <p:nvPr/>
          </p:nvPicPr>
          <p:blipFill>
            <a:blip r:embed="rId36"/>
            <a:stretch>
              <a:fillRect/>
            </a:stretch>
          </p:blipFill>
          <p:spPr>
            <a:xfrm>
              <a:off x="3122259" y="4020115"/>
              <a:ext cx="372318" cy="372318"/>
            </a:xfrm>
            <a:prstGeom prst="rect">
              <a:avLst/>
            </a:prstGeom>
          </p:spPr>
        </p:pic>
      </p:grpSp>
      <p:grpSp>
        <p:nvGrpSpPr>
          <p:cNvPr id="351" name="Group 350">
            <a:extLst>
              <a:ext uri="{FF2B5EF4-FFF2-40B4-BE49-F238E27FC236}">
                <a16:creationId xmlns:a16="http://schemas.microsoft.com/office/drawing/2014/main" id="{65374602-E51A-DDC8-67D0-2BFE21C7A75B}"/>
              </a:ext>
            </a:extLst>
          </p:cNvPr>
          <p:cNvGrpSpPr/>
          <p:nvPr/>
        </p:nvGrpSpPr>
        <p:grpSpPr>
          <a:xfrm>
            <a:off x="8145758" y="3921012"/>
            <a:ext cx="958992" cy="395999"/>
            <a:chOff x="2630860" y="4020115"/>
            <a:chExt cx="958992" cy="395999"/>
          </a:xfrm>
        </p:grpSpPr>
        <p:sp>
          <p:nvSpPr>
            <p:cNvPr id="352" name="Rectangle: Rounded Corners 351">
              <a:extLst>
                <a:ext uri="{FF2B5EF4-FFF2-40B4-BE49-F238E27FC236}">
                  <a16:creationId xmlns:a16="http://schemas.microsoft.com/office/drawing/2014/main" id="{DB38A85E-857C-E37A-D089-7D9C7BB8E417}"/>
                </a:ext>
              </a:extLst>
            </p:cNvPr>
            <p:cNvSpPr/>
            <p:nvPr/>
          </p:nvSpPr>
          <p:spPr bwMode="auto">
            <a:xfrm>
              <a:off x="2630860" y="4041092"/>
              <a:ext cx="958992" cy="366061"/>
            </a:xfrm>
            <a:prstGeom prst="roundRect">
              <a:avLst>
                <a:gd name="adj" fmla="val 50000"/>
              </a:avLst>
            </a:prstGeom>
            <a:solidFill>
              <a:schemeClr val="bg2"/>
            </a:solidFill>
            <a:ln>
              <a:solidFill>
                <a:schemeClr val="bg2">
                  <a:lumMod val="90000"/>
                </a:schemeClr>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353" name="Picture 352">
              <a:extLst>
                <a:ext uri="{FF2B5EF4-FFF2-40B4-BE49-F238E27FC236}">
                  <a16:creationId xmlns:a16="http://schemas.microsoft.com/office/drawing/2014/main" id="{6D11CEAF-6723-CFB2-C7DB-D6DAE9E7F28E}"/>
                </a:ext>
              </a:extLst>
            </p:cNvPr>
            <p:cNvPicPr>
              <a:picLocks noChangeAspect="1"/>
            </p:cNvPicPr>
            <p:nvPr/>
          </p:nvPicPr>
          <p:blipFill>
            <a:blip r:embed="rId35"/>
            <a:stretch>
              <a:fillRect/>
            </a:stretch>
          </p:blipFill>
          <p:spPr>
            <a:xfrm>
              <a:off x="2740225" y="4043796"/>
              <a:ext cx="372318" cy="372318"/>
            </a:xfrm>
            <a:prstGeom prst="rect">
              <a:avLst/>
            </a:prstGeom>
          </p:spPr>
        </p:pic>
        <p:pic>
          <p:nvPicPr>
            <p:cNvPr id="354" name="Picture 353">
              <a:extLst>
                <a:ext uri="{FF2B5EF4-FFF2-40B4-BE49-F238E27FC236}">
                  <a16:creationId xmlns:a16="http://schemas.microsoft.com/office/drawing/2014/main" id="{ECC03591-2E89-A361-1B09-FF79F9F06EE8}"/>
                </a:ext>
              </a:extLst>
            </p:cNvPr>
            <p:cNvPicPr>
              <a:picLocks noChangeAspect="1"/>
            </p:cNvPicPr>
            <p:nvPr/>
          </p:nvPicPr>
          <p:blipFill>
            <a:blip r:embed="rId36"/>
            <a:stretch>
              <a:fillRect/>
            </a:stretch>
          </p:blipFill>
          <p:spPr>
            <a:xfrm>
              <a:off x="3122259" y="4020115"/>
              <a:ext cx="372318" cy="372318"/>
            </a:xfrm>
            <a:prstGeom prst="rect">
              <a:avLst/>
            </a:prstGeom>
          </p:spPr>
        </p:pic>
      </p:grpSp>
      <p:pic>
        <p:nvPicPr>
          <p:cNvPr id="6" name="Picture 5">
            <a:extLst>
              <a:ext uri="{FF2B5EF4-FFF2-40B4-BE49-F238E27FC236}">
                <a16:creationId xmlns:a16="http://schemas.microsoft.com/office/drawing/2014/main" id="{2E968D5D-EE5B-4752-BEE4-03DFFC27FDA7}"/>
              </a:ext>
            </a:extLst>
          </p:cNvPr>
          <p:cNvPicPr>
            <a:picLocks noChangeAspect="1"/>
          </p:cNvPicPr>
          <p:nvPr/>
        </p:nvPicPr>
        <p:blipFill>
          <a:blip r:embed="rId42">
            <a:extLst>
              <a:ext uri="{28A0092B-C50C-407E-A947-70E740481C1C}">
                <a14:useLocalDpi xmlns:a14="http://schemas.microsoft.com/office/drawing/2010/main" val="0"/>
              </a:ext>
              <a:ext uri="{837473B0-CC2E-450A-ABE3-18F120FF3D39}">
                <a1611:picAttrSrcUrl xmlns:a1611="http://schemas.microsoft.com/office/drawing/2016/11/main" r:id="rId43"/>
              </a:ext>
            </a:extLst>
          </a:blip>
          <a:stretch>
            <a:fillRect/>
          </a:stretch>
        </p:blipFill>
        <p:spPr>
          <a:xfrm>
            <a:off x="4225065" y="1897474"/>
            <a:ext cx="3081985" cy="3081985"/>
          </a:xfrm>
          <a:prstGeom prst="rect">
            <a:avLst/>
          </a:prstGeom>
        </p:spPr>
      </p:pic>
    </p:spTree>
    <p:extLst>
      <p:ext uri="{BB962C8B-B14F-4D97-AF65-F5344CB8AC3E}">
        <p14:creationId xmlns:p14="http://schemas.microsoft.com/office/powerpoint/2010/main" val="138183300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3F00E-F4A3-CBAA-A918-5F9A68047154}"/>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DC31E62-ADF0-2863-527C-764A9AE5A5F6}"/>
              </a:ext>
            </a:extLst>
          </p:cNvPr>
          <p:cNvSpPr txBox="1">
            <a:spLocks noGrp="1"/>
          </p:cNvSpPr>
          <p:nvPr>
            <p:ph type="title" idx="4294967295"/>
          </p:nvPr>
        </p:nvSpPr>
        <p:spPr>
          <a:xfrm>
            <a:off x="585217" y="3221941"/>
            <a:ext cx="9144000" cy="414119"/>
          </a:xfrm>
          <a:prstGeom prst="rect">
            <a:avLst/>
          </a:prstGeom>
          <a:noFill/>
          <a:ln>
            <a:noFill/>
            <a:prstDash/>
          </a:ln>
          <a:effectLst/>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pPr defTabSz="932563">
              <a:defRPr/>
            </a:pPr>
            <a:r>
              <a:rPr lang="en-US" sz="2990" b="1" spc="-50" dirty="0">
                <a:latin typeface="Segoe Pro Display" panose="020B0502040504020203"/>
              </a:rPr>
              <a:t>Framing some thoughts on digital risks</a:t>
            </a:r>
            <a:br>
              <a:rPr lang="en-US" sz="2990" b="1" spc="-50" dirty="0">
                <a:latin typeface="Segoe Pro Display" panose="020B0502040504020203"/>
              </a:rPr>
            </a:br>
            <a:r>
              <a:rPr lang="en-US" sz="2400" b="1" i="1" spc="-50" dirty="0">
                <a:latin typeface="Segoe Pro Display" panose="020B0502040504020203"/>
              </a:rPr>
              <a:t>This is SERIOUS</a:t>
            </a:r>
          </a:p>
        </p:txBody>
      </p:sp>
    </p:spTree>
    <p:extLst>
      <p:ext uri="{BB962C8B-B14F-4D97-AF65-F5344CB8AC3E}">
        <p14:creationId xmlns:p14="http://schemas.microsoft.com/office/powerpoint/2010/main" val="30548745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C99F9-7B94-AAA8-20C3-7C78F7614240}"/>
              </a:ext>
            </a:extLst>
          </p:cNvPr>
          <p:cNvSpPr>
            <a:spLocks noGrp="1"/>
          </p:cNvSpPr>
          <p:nvPr>
            <p:ph type="title"/>
          </p:nvPr>
        </p:nvSpPr>
        <p:spPr/>
        <p:txBody>
          <a:bodyPr/>
          <a:lstStyle/>
          <a:p>
            <a:r>
              <a:rPr lang="en-US" dirty="0"/>
              <a:t>Microsoft’s Actions</a:t>
            </a:r>
          </a:p>
        </p:txBody>
      </p:sp>
      <p:pic>
        <p:nvPicPr>
          <p:cNvPr id="5" name="Picture 4">
            <a:extLst>
              <a:ext uri="{FF2B5EF4-FFF2-40B4-BE49-F238E27FC236}">
                <a16:creationId xmlns:a16="http://schemas.microsoft.com/office/drawing/2014/main" id="{43ACF2BB-2694-3CE7-7276-1040BCFC5942}"/>
              </a:ext>
            </a:extLst>
          </p:cNvPr>
          <p:cNvPicPr>
            <a:picLocks noChangeAspect="1"/>
          </p:cNvPicPr>
          <p:nvPr/>
        </p:nvPicPr>
        <p:blipFill>
          <a:blip r:embed="rId3"/>
          <a:stretch>
            <a:fillRect/>
          </a:stretch>
        </p:blipFill>
        <p:spPr>
          <a:xfrm>
            <a:off x="1209675" y="1013143"/>
            <a:ext cx="9772650" cy="5486813"/>
          </a:xfrm>
          <a:prstGeom prst="rect">
            <a:avLst/>
          </a:prstGeom>
        </p:spPr>
      </p:pic>
      <p:grpSp>
        <p:nvGrpSpPr>
          <p:cNvPr id="6" name="Group 5">
            <a:extLst>
              <a:ext uri="{FF2B5EF4-FFF2-40B4-BE49-F238E27FC236}">
                <a16:creationId xmlns:a16="http://schemas.microsoft.com/office/drawing/2014/main" id="{4A88E361-3805-1157-C045-814ED11BE6C8}"/>
              </a:ext>
            </a:extLst>
          </p:cNvPr>
          <p:cNvGrpSpPr/>
          <p:nvPr/>
        </p:nvGrpSpPr>
        <p:grpSpPr>
          <a:xfrm>
            <a:off x="1414002" y="1197187"/>
            <a:ext cx="1023840" cy="567720"/>
            <a:chOff x="1133661" y="1322769"/>
            <a:chExt cx="1023840" cy="567720"/>
          </a:xfrm>
        </p:grpSpPr>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280BAE21-EBD7-1BB4-2CB7-0C85D43A8B83}"/>
                    </a:ext>
                  </a:extLst>
                </p14:cNvPr>
                <p14:cNvContentPartPr/>
                <p14:nvPr/>
              </p14:nvContentPartPr>
              <p14:xfrm>
                <a:off x="1553421" y="1322769"/>
                <a:ext cx="236880" cy="567720"/>
              </p14:xfrm>
            </p:contentPart>
          </mc:Choice>
          <mc:Fallback xmlns="">
            <p:pic>
              <p:nvPicPr>
                <p:cNvPr id="3" name="Ink 2">
                  <a:extLst>
                    <a:ext uri="{FF2B5EF4-FFF2-40B4-BE49-F238E27FC236}">
                      <a16:creationId xmlns:a16="http://schemas.microsoft.com/office/drawing/2014/main" id="{280BAE21-EBD7-1BB4-2CB7-0C85D43A8B83}"/>
                    </a:ext>
                  </a:extLst>
                </p:cNvPr>
                <p:cNvPicPr/>
                <p:nvPr/>
              </p:nvPicPr>
              <p:blipFill>
                <a:blip r:embed="rId5"/>
                <a:stretch>
                  <a:fillRect/>
                </a:stretch>
              </p:blipFill>
              <p:spPr>
                <a:xfrm>
                  <a:off x="1517781" y="1286769"/>
                  <a:ext cx="308520" cy="639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41EC9524-A4AF-5608-30B6-9862E4A77849}"/>
                    </a:ext>
                  </a:extLst>
                </p14:cNvPr>
                <p14:cNvContentPartPr/>
                <p14:nvPr/>
              </p14:nvContentPartPr>
              <p14:xfrm>
                <a:off x="1133661" y="1367049"/>
                <a:ext cx="1023840" cy="376560"/>
              </p14:xfrm>
            </p:contentPart>
          </mc:Choice>
          <mc:Fallback xmlns="">
            <p:pic>
              <p:nvPicPr>
                <p:cNvPr id="4" name="Ink 3">
                  <a:extLst>
                    <a:ext uri="{FF2B5EF4-FFF2-40B4-BE49-F238E27FC236}">
                      <a16:creationId xmlns:a16="http://schemas.microsoft.com/office/drawing/2014/main" id="{41EC9524-A4AF-5608-30B6-9862E4A77849}"/>
                    </a:ext>
                  </a:extLst>
                </p:cNvPr>
                <p:cNvPicPr/>
                <p:nvPr/>
              </p:nvPicPr>
              <p:blipFill>
                <a:blip r:embed="rId7"/>
                <a:stretch>
                  <a:fillRect/>
                </a:stretch>
              </p:blipFill>
              <p:spPr>
                <a:xfrm>
                  <a:off x="1098021" y="1331049"/>
                  <a:ext cx="1095480" cy="448200"/>
                </a:xfrm>
                <a:prstGeom prst="rect">
                  <a:avLst/>
                </a:prstGeom>
              </p:spPr>
            </p:pic>
          </mc:Fallback>
        </mc:AlternateContent>
      </p:grpSp>
      <p:grpSp>
        <p:nvGrpSpPr>
          <p:cNvPr id="9" name="Group 8">
            <a:extLst>
              <a:ext uri="{FF2B5EF4-FFF2-40B4-BE49-F238E27FC236}">
                <a16:creationId xmlns:a16="http://schemas.microsoft.com/office/drawing/2014/main" id="{94B1AB58-46FF-E40B-F389-1909E668B35A}"/>
              </a:ext>
            </a:extLst>
          </p:cNvPr>
          <p:cNvGrpSpPr/>
          <p:nvPr/>
        </p:nvGrpSpPr>
        <p:grpSpPr>
          <a:xfrm>
            <a:off x="2576541" y="1973649"/>
            <a:ext cx="854640" cy="588240"/>
            <a:chOff x="2576541" y="1973649"/>
            <a:chExt cx="854640" cy="588240"/>
          </a:xfrm>
        </p:grpSpPr>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4FB46976-8211-A931-D670-482B59A457B9}"/>
                    </a:ext>
                  </a:extLst>
                </p14:cNvPr>
                <p14:cNvContentPartPr/>
                <p14:nvPr/>
              </p14:nvContentPartPr>
              <p14:xfrm>
                <a:off x="2576541" y="2089209"/>
                <a:ext cx="335160" cy="472680"/>
              </p14:xfrm>
            </p:contentPart>
          </mc:Choice>
          <mc:Fallback xmlns="">
            <p:pic>
              <p:nvPicPr>
                <p:cNvPr id="7" name="Ink 6">
                  <a:extLst>
                    <a:ext uri="{FF2B5EF4-FFF2-40B4-BE49-F238E27FC236}">
                      <a16:creationId xmlns:a16="http://schemas.microsoft.com/office/drawing/2014/main" id="{4FB46976-8211-A931-D670-482B59A457B9}"/>
                    </a:ext>
                  </a:extLst>
                </p:cNvPr>
                <p:cNvPicPr/>
                <p:nvPr/>
              </p:nvPicPr>
              <p:blipFill>
                <a:blip r:embed="rId9"/>
                <a:stretch>
                  <a:fillRect/>
                </a:stretch>
              </p:blipFill>
              <p:spPr>
                <a:xfrm>
                  <a:off x="2540901" y="2053209"/>
                  <a:ext cx="406800" cy="5443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a:extLst>
                    <a:ext uri="{FF2B5EF4-FFF2-40B4-BE49-F238E27FC236}">
                      <a16:creationId xmlns:a16="http://schemas.microsoft.com/office/drawing/2014/main" id="{2B4ACB46-C55B-5718-FC9D-0DDEB6884057}"/>
                    </a:ext>
                  </a:extLst>
                </p14:cNvPr>
                <p14:cNvContentPartPr/>
                <p14:nvPr/>
              </p14:nvContentPartPr>
              <p14:xfrm>
                <a:off x="3169101" y="1973649"/>
                <a:ext cx="262080" cy="362520"/>
              </p14:xfrm>
            </p:contentPart>
          </mc:Choice>
          <mc:Fallback xmlns="">
            <p:pic>
              <p:nvPicPr>
                <p:cNvPr id="8" name="Ink 7">
                  <a:extLst>
                    <a:ext uri="{FF2B5EF4-FFF2-40B4-BE49-F238E27FC236}">
                      <a16:creationId xmlns:a16="http://schemas.microsoft.com/office/drawing/2014/main" id="{2B4ACB46-C55B-5718-FC9D-0DDEB6884057}"/>
                    </a:ext>
                  </a:extLst>
                </p:cNvPr>
                <p:cNvPicPr/>
                <p:nvPr/>
              </p:nvPicPr>
              <p:blipFill>
                <a:blip r:embed="rId11"/>
                <a:stretch>
                  <a:fillRect/>
                </a:stretch>
              </p:blipFill>
              <p:spPr>
                <a:xfrm>
                  <a:off x="3133461" y="1938009"/>
                  <a:ext cx="333720" cy="434160"/>
                </a:xfrm>
                <a:prstGeom prst="rect">
                  <a:avLst/>
                </a:prstGeom>
              </p:spPr>
            </p:pic>
          </mc:Fallback>
        </mc:AlternateContent>
      </p:grpSp>
      <p:grpSp>
        <p:nvGrpSpPr>
          <p:cNvPr id="12" name="Group 11">
            <a:extLst>
              <a:ext uri="{FF2B5EF4-FFF2-40B4-BE49-F238E27FC236}">
                <a16:creationId xmlns:a16="http://schemas.microsoft.com/office/drawing/2014/main" id="{7A259EB9-A282-B1AE-9EE8-5C835FED5497}"/>
              </a:ext>
            </a:extLst>
          </p:cNvPr>
          <p:cNvGrpSpPr/>
          <p:nvPr/>
        </p:nvGrpSpPr>
        <p:grpSpPr>
          <a:xfrm>
            <a:off x="1470261" y="3924849"/>
            <a:ext cx="802080" cy="685440"/>
            <a:chOff x="1470261" y="3924849"/>
            <a:chExt cx="802080" cy="685440"/>
          </a:xfrm>
        </p:grpSpPr>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89C079ED-3A2C-BC96-905A-6630AD4BCD5B}"/>
                    </a:ext>
                  </a:extLst>
                </p14:cNvPr>
                <p14:cNvContentPartPr/>
                <p14:nvPr/>
              </p14:nvContentPartPr>
              <p14:xfrm>
                <a:off x="1470261" y="4049769"/>
                <a:ext cx="802080" cy="470880"/>
              </p14:xfrm>
            </p:contentPart>
          </mc:Choice>
          <mc:Fallback xmlns="">
            <p:pic>
              <p:nvPicPr>
                <p:cNvPr id="10" name="Ink 9">
                  <a:extLst>
                    <a:ext uri="{FF2B5EF4-FFF2-40B4-BE49-F238E27FC236}">
                      <a16:creationId xmlns:a16="http://schemas.microsoft.com/office/drawing/2014/main" id="{89C079ED-3A2C-BC96-905A-6630AD4BCD5B}"/>
                    </a:ext>
                  </a:extLst>
                </p:cNvPr>
                <p:cNvPicPr/>
                <p:nvPr/>
              </p:nvPicPr>
              <p:blipFill>
                <a:blip r:embed="rId13"/>
                <a:stretch>
                  <a:fillRect/>
                </a:stretch>
              </p:blipFill>
              <p:spPr>
                <a:xfrm>
                  <a:off x="1434261" y="4014129"/>
                  <a:ext cx="873720" cy="542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94310C35-A49B-0A98-29D0-8CCF15BB4C75}"/>
                    </a:ext>
                  </a:extLst>
                </p14:cNvPr>
                <p14:cNvContentPartPr/>
                <p14:nvPr/>
              </p14:nvContentPartPr>
              <p14:xfrm>
                <a:off x="1551261" y="3924849"/>
                <a:ext cx="582120" cy="685440"/>
              </p14:xfrm>
            </p:contentPart>
          </mc:Choice>
          <mc:Fallback xmlns="">
            <p:pic>
              <p:nvPicPr>
                <p:cNvPr id="11" name="Ink 10">
                  <a:extLst>
                    <a:ext uri="{FF2B5EF4-FFF2-40B4-BE49-F238E27FC236}">
                      <a16:creationId xmlns:a16="http://schemas.microsoft.com/office/drawing/2014/main" id="{94310C35-A49B-0A98-29D0-8CCF15BB4C75}"/>
                    </a:ext>
                  </a:extLst>
                </p:cNvPr>
                <p:cNvPicPr/>
                <p:nvPr/>
              </p:nvPicPr>
              <p:blipFill>
                <a:blip r:embed="rId15"/>
                <a:stretch>
                  <a:fillRect/>
                </a:stretch>
              </p:blipFill>
              <p:spPr>
                <a:xfrm>
                  <a:off x="1515261" y="3889209"/>
                  <a:ext cx="653760" cy="757080"/>
                </a:xfrm>
                <a:prstGeom prst="rect">
                  <a:avLst/>
                </a:prstGeom>
              </p:spPr>
            </p:pic>
          </mc:Fallback>
        </mc:AlternateContent>
      </p:grpSp>
      <p:grpSp>
        <p:nvGrpSpPr>
          <p:cNvPr id="22" name="Group 21">
            <a:extLst>
              <a:ext uri="{FF2B5EF4-FFF2-40B4-BE49-F238E27FC236}">
                <a16:creationId xmlns:a16="http://schemas.microsoft.com/office/drawing/2014/main" id="{7FA1E0A9-7148-BFA9-1DD9-6D1FB411602B}"/>
              </a:ext>
            </a:extLst>
          </p:cNvPr>
          <p:cNvGrpSpPr/>
          <p:nvPr/>
        </p:nvGrpSpPr>
        <p:grpSpPr>
          <a:xfrm>
            <a:off x="3008541" y="4194849"/>
            <a:ext cx="1059480" cy="877680"/>
            <a:chOff x="3008541" y="4194849"/>
            <a:chExt cx="1059480" cy="877680"/>
          </a:xfrm>
        </p:grpSpPr>
        <mc:AlternateContent xmlns:mc="http://schemas.openxmlformats.org/markup-compatibility/2006" xmlns:p14="http://schemas.microsoft.com/office/powerpoint/2010/main">
          <mc:Choice Requires="p14">
            <p:contentPart p14:bwMode="auto" r:id="rId16">
              <p14:nvContentPartPr>
                <p14:cNvPr id="13" name="Ink 12">
                  <a:extLst>
                    <a:ext uri="{FF2B5EF4-FFF2-40B4-BE49-F238E27FC236}">
                      <a16:creationId xmlns:a16="http://schemas.microsoft.com/office/drawing/2014/main" id="{4B3EA1D8-880D-F888-E4BC-E5A96A9008B5}"/>
                    </a:ext>
                  </a:extLst>
                </p14:cNvPr>
                <p14:cNvContentPartPr/>
                <p14:nvPr/>
              </p14:nvContentPartPr>
              <p14:xfrm>
                <a:off x="3008541" y="4669689"/>
                <a:ext cx="15120" cy="402840"/>
              </p14:xfrm>
            </p:contentPart>
          </mc:Choice>
          <mc:Fallback xmlns="">
            <p:pic>
              <p:nvPicPr>
                <p:cNvPr id="13" name="Ink 12">
                  <a:extLst>
                    <a:ext uri="{FF2B5EF4-FFF2-40B4-BE49-F238E27FC236}">
                      <a16:creationId xmlns:a16="http://schemas.microsoft.com/office/drawing/2014/main" id="{4B3EA1D8-880D-F888-E4BC-E5A96A9008B5}"/>
                    </a:ext>
                  </a:extLst>
                </p:cNvPr>
                <p:cNvPicPr/>
                <p:nvPr/>
              </p:nvPicPr>
              <p:blipFill>
                <a:blip r:embed="rId17"/>
                <a:stretch>
                  <a:fillRect/>
                </a:stretch>
              </p:blipFill>
              <p:spPr>
                <a:xfrm>
                  <a:off x="2972541" y="4634049"/>
                  <a:ext cx="86760" cy="4744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Ink 13">
                  <a:extLst>
                    <a:ext uri="{FF2B5EF4-FFF2-40B4-BE49-F238E27FC236}">
                      <a16:creationId xmlns:a16="http://schemas.microsoft.com/office/drawing/2014/main" id="{50FEC296-89DE-2681-CF26-B44F4157AC96}"/>
                    </a:ext>
                  </a:extLst>
                </p14:cNvPr>
                <p14:cNvContentPartPr/>
                <p14:nvPr/>
              </p14:nvContentPartPr>
              <p14:xfrm>
                <a:off x="3267741" y="4666449"/>
                <a:ext cx="164880" cy="326520"/>
              </p14:xfrm>
            </p:contentPart>
          </mc:Choice>
          <mc:Fallback xmlns="">
            <p:pic>
              <p:nvPicPr>
                <p:cNvPr id="14" name="Ink 13">
                  <a:extLst>
                    <a:ext uri="{FF2B5EF4-FFF2-40B4-BE49-F238E27FC236}">
                      <a16:creationId xmlns:a16="http://schemas.microsoft.com/office/drawing/2014/main" id="{50FEC296-89DE-2681-CF26-B44F4157AC96}"/>
                    </a:ext>
                  </a:extLst>
                </p:cNvPr>
                <p:cNvPicPr/>
                <p:nvPr/>
              </p:nvPicPr>
              <p:blipFill>
                <a:blip r:embed="rId19"/>
                <a:stretch>
                  <a:fillRect/>
                </a:stretch>
              </p:blipFill>
              <p:spPr>
                <a:xfrm>
                  <a:off x="3232101" y="4630449"/>
                  <a:ext cx="236520" cy="3981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5" name="Ink 14">
                  <a:extLst>
                    <a:ext uri="{FF2B5EF4-FFF2-40B4-BE49-F238E27FC236}">
                      <a16:creationId xmlns:a16="http://schemas.microsoft.com/office/drawing/2014/main" id="{6D791EFD-814B-7E47-6C4F-9BF4D003ABF4}"/>
                    </a:ext>
                  </a:extLst>
                </p14:cNvPr>
                <p14:cNvContentPartPr/>
                <p14:nvPr/>
              </p14:nvContentPartPr>
              <p14:xfrm>
                <a:off x="3343341" y="4538289"/>
                <a:ext cx="160560" cy="93240"/>
              </p14:xfrm>
            </p:contentPart>
          </mc:Choice>
          <mc:Fallback xmlns="">
            <p:pic>
              <p:nvPicPr>
                <p:cNvPr id="15" name="Ink 14">
                  <a:extLst>
                    <a:ext uri="{FF2B5EF4-FFF2-40B4-BE49-F238E27FC236}">
                      <a16:creationId xmlns:a16="http://schemas.microsoft.com/office/drawing/2014/main" id="{6D791EFD-814B-7E47-6C4F-9BF4D003ABF4}"/>
                    </a:ext>
                  </a:extLst>
                </p:cNvPr>
                <p:cNvPicPr/>
                <p:nvPr/>
              </p:nvPicPr>
              <p:blipFill>
                <a:blip r:embed="rId21"/>
                <a:stretch>
                  <a:fillRect/>
                </a:stretch>
              </p:blipFill>
              <p:spPr>
                <a:xfrm>
                  <a:off x="3307701" y="4502289"/>
                  <a:ext cx="23220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0" name="Ink 19">
                  <a:extLst>
                    <a:ext uri="{FF2B5EF4-FFF2-40B4-BE49-F238E27FC236}">
                      <a16:creationId xmlns:a16="http://schemas.microsoft.com/office/drawing/2014/main" id="{C25A63D0-45F0-6EB4-F7D1-6528A13B55A3}"/>
                    </a:ext>
                  </a:extLst>
                </p14:cNvPr>
                <p14:cNvContentPartPr/>
                <p14:nvPr/>
              </p14:nvContentPartPr>
              <p14:xfrm>
                <a:off x="3571581" y="4435329"/>
                <a:ext cx="239400" cy="407880"/>
              </p14:xfrm>
            </p:contentPart>
          </mc:Choice>
          <mc:Fallback xmlns="">
            <p:pic>
              <p:nvPicPr>
                <p:cNvPr id="20" name="Ink 19">
                  <a:extLst>
                    <a:ext uri="{FF2B5EF4-FFF2-40B4-BE49-F238E27FC236}">
                      <a16:creationId xmlns:a16="http://schemas.microsoft.com/office/drawing/2014/main" id="{C25A63D0-45F0-6EB4-F7D1-6528A13B55A3}"/>
                    </a:ext>
                  </a:extLst>
                </p:cNvPr>
                <p:cNvPicPr/>
                <p:nvPr/>
              </p:nvPicPr>
              <p:blipFill>
                <a:blip r:embed="rId23"/>
                <a:stretch>
                  <a:fillRect/>
                </a:stretch>
              </p:blipFill>
              <p:spPr>
                <a:xfrm>
                  <a:off x="3535941" y="4399689"/>
                  <a:ext cx="311040" cy="4795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1" name="Ink 20">
                  <a:extLst>
                    <a:ext uri="{FF2B5EF4-FFF2-40B4-BE49-F238E27FC236}">
                      <a16:creationId xmlns:a16="http://schemas.microsoft.com/office/drawing/2014/main" id="{02C96616-281D-5A57-34F3-F1E1B4B52ECB}"/>
                    </a:ext>
                  </a:extLst>
                </p14:cNvPr>
                <p14:cNvContentPartPr/>
                <p14:nvPr/>
              </p14:nvContentPartPr>
              <p14:xfrm>
                <a:off x="3843021" y="4194849"/>
                <a:ext cx="225000" cy="437760"/>
              </p14:xfrm>
            </p:contentPart>
          </mc:Choice>
          <mc:Fallback xmlns="">
            <p:pic>
              <p:nvPicPr>
                <p:cNvPr id="21" name="Ink 20">
                  <a:extLst>
                    <a:ext uri="{FF2B5EF4-FFF2-40B4-BE49-F238E27FC236}">
                      <a16:creationId xmlns:a16="http://schemas.microsoft.com/office/drawing/2014/main" id="{02C96616-281D-5A57-34F3-F1E1B4B52ECB}"/>
                    </a:ext>
                  </a:extLst>
                </p:cNvPr>
                <p:cNvPicPr/>
                <p:nvPr/>
              </p:nvPicPr>
              <p:blipFill>
                <a:blip r:embed="rId25"/>
                <a:stretch>
                  <a:fillRect/>
                </a:stretch>
              </p:blipFill>
              <p:spPr>
                <a:xfrm>
                  <a:off x="3807021" y="4158849"/>
                  <a:ext cx="296640" cy="509400"/>
                </a:xfrm>
                <a:prstGeom prst="rect">
                  <a:avLst/>
                </a:prstGeom>
              </p:spPr>
            </p:pic>
          </mc:Fallback>
        </mc:AlternateContent>
      </p:grpSp>
      <p:grpSp>
        <p:nvGrpSpPr>
          <p:cNvPr id="36" name="Group 35">
            <a:extLst>
              <a:ext uri="{FF2B5EF4-FFF2-40B4-BE49-F238E27FC236}">
                <a16:creationId xmlns:a16="http://schemas.microsoft.com/office/drawing/2014/main" id="{95A4F9FD-FF2A-CDAC-43A9-A1AEAD0E9BEB}"/>
              </a:ext>
            </a:extLst>
          </p:cNvPr>
          <p:cNvGrpSpPr/>
          <p:nvPr/>
        </p:nvGrpSpPr>
        <p:grpSpPr>
          <a:xfrm>
            <a:off x="4930581" y="990129"/>
            <a:ext cx="2400480" cy="1773360"/>
            <a:chOff x="4930581" y="990129"/>
            <a:chExt cx="2400480" cy="1773360"/>
          </a:xfrm>
        </p:grpSpPr>
        <mc:AlternateContent xmlns:mc="http://schemas.openxmlformats.org/markup-compatibility/2006" xmlns:p14="http://schemas.microsoft.com/office/powerpoint/2010/main">
          <mc:Choice Requires="p14">
            <p:contentPart p14:bwMode="auto" r:id="rId26">
              <p14:nvContentPartPr>
                <p14:cNvPr id="23" name="Ink 22">
                  <a:extLst>
                    <a:ext uri="{FF2B5EF4-FFF2-40B4-BE49-F238E27FC236}">
                      <a16:creationId xmlns:a16="http://schemas.microsoft.com/office/drawing/2014/main" id="{D3AA26D2-7AAC-CD10-31AA-DD84A5210B13}"/>
                    </a:ext>
                  </a:extLst>
                </p14:cNvPr>
                <p14:cNvContentPartPr/>
                <p14:nvPr/>
              </p14:nvContentPartPr>
              <p14:xfrm>
                <a:off x="5087181" y="1143849"/>
                <a:ext cx="2520" cy="17280"/>
              </p14:xfrm>
            </p:contentPart>
          </mc:Choice>
          <mc:Fallback xmlns="">
            <p:pic>
              <p:nvPicPr>
                <p:cNvPr id="23" name="Ink 22">
                  <a:extLst>
                    <a:ext uri="{FF2B5EF4-FFF2-40B4-BE49-F238E27FC236}">
                      <a16:creationId xmlns:a16="http://schemas.microsoft.com/office/drawing/2014/main" id="{D3AA26D2-7AAC-CD10-31AA-DD84A5210B13}"/>
                    </a:ext>
                  </a:extLst>
                </p:cNvPr>
                <p:cNvPicPr/>
                <p:nvPr/>
              </p:nvPicPr>
              <p:blipFill>
                <a:blip r:embed="rId27"/>
                <a:stretch>
                  <a:fillRect/>
                </a:stretch>
              </p:blipFill>
              <p:spPr>
                <a:xfrm>
                  <a:off x="5051541" y="1108209"/>
                  <a:ext cx="7416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4" name="Ink 23">
                  <a:extLst>
                    <a:ext uri="{FF2B5EF4-FFF2-40B4-BE49-F238E27FC236}">
                      <a16:creationId xmlns:a16="http://schemas.microsoft.com/office/drawing/2014/main" id="{37FEDCCF-9557-205E-FFAE-0520F0F0D0E0}"/>
                    </a:ext>
                  </a:extLst>
                </p14:cNvPr>
                <p14:cNvContentPartPr/>
                <p14:nvPr/>
              </p14:nvContentPartPr>
              <p14:xfrm>
                <a:off x="4960821" y="990129"/>
                <a:ext cx="481680" cy="616320"/>
              </p14:xfrm>
            </p:contentPart>
          </mc:Choice>
          <mc:Fallback xmlns="">
            <p:pic>
              <p:nvPicPr>
                <p:cNvPr id="24" name="Ink 23">
                  <a:extLst>
                    <a:ext uri="{FF2B5EF4-FFF2-40B4-BE49-F238E27FC236}">
                      <a16:creationId xmlns:a16="http://schemas.microsoft.com/office/drawing/2014/main" id="{37FEDCCF-9557-205E-FFAE-0520F0F0D0E0}"/>
                    </a:ext>
                  </a:extLst>
                </p:cNvPr>
                <p:cNvPicPr/>
                <p:nvPr/>
              </p:nvPicPr>
              <p:blipFill>
                <a:blip r:embed="rId29"/>
                <a:stretch>
                  <a:fillRect/>
                </a:stretch>
              </p:blipFill>
              <p:spPr>
                <a:xfrm>
                  <a:off x="4925181" y="954129"/>
                  <a:ext cx="553320" cy="6879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5" name="Ink 24">
                  <a:extLst>
                    <a:ext uri="{FF2B5EF4-FFF2-40B4-BE49-F238E27FC236}">
                      <a16:creationId xmlns:a16="http://schemas.microsoft.com/office/drawing/2014/main" id="{7BE1FEF0-78BD-D87B-A04E-C020F5CD96A7}"/>
                    </a:ext>
                  </a:extLst>
                </p14:cNvPr>
                <p14:cNvContentPartPr/>
                <p14:nvPr/>
              </p14:nvContentPartPr>
              <p14:xfrm>
                <a:off x="4930581" y="1007049"/>
                <a:ext cx="784440" cy="750600"/>
              </p14:xfrm>
            </p:contentPart>
          </mc:Choice>
          <mc:Fallback xmlns="">
            <p:pic>
              <p:nvPicPr>
                <p:cNvPr id="25" name="Ink 24">
                  <a:extLst>
                    <a:ext uri="{FF2B5EF4-FFF2-40B4-BE49-F238E27FC236}">
                      <a16:creationId xmlns:a16="http://schemas.microsoft.com/office/drawing/2014/main" id="{7BE1FEF0-78BD-D87B-A04E-C020F5CD96A7}"/>
                    </a:ext>
                  </a:extLst>
                </p:cNvPr>
                <p:cNvPicPr/>
                <p:nvPr/>
              </p:nvPicPr>
              <p:blipFill>
                <a:blip r:embed="rId31"/>
                <a:stretch>
                  <a:fillRect/>
                </a:stretch>
              </p:blipFill>
              <p:spPr>
                <a:xfrm>
                  <a:off x="4894941" y="971409"/>
                  <a:ext cx="856080" cy="8222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7" name="Ink 26">
                  <a:extLst>
                    <a:ext uri="{FF2B5EF4-FFF2-40B4-BE49-F238E27FC236}">
                      <a16:creationId xmlns:a16="http://schemas.microsoft.com/office/drawing/2014/main" id="{A6784A35-72D9-83F3-5E3B-64C100F6F9B9}"/>
                    </a:ext>
                  </a:extLst>
                </p14:cNvPr>
                <p14:cNvContentPartPr/>
                <p14:nvPr/>
              </p14:nvContentPartPr>
              <p14:xfrm>
                <a:off x="5317581" y="2259129"/>
                <a:ext cx="268560" cy="500040"/>
              </p14:xfrm>
            </p:contentPart>
          </mc:Choice>
          <mc:Fallback xmlns="">
            <p:pic>
              <p:nvPicPr>
                <p:cNvPr id="27" name="Ink 26">
                  <a:extLst>
                    <a:ext uri="{FF2B5EF4-FFF2-40B4-BE49-F238E27FC236}">
                      <a16:creationId xmlns:a16="http://schemas.microsoft.com/office/drawing/2014/main" id="{A6784A35-72D9-83F3-5E3B-64C100F6F9B9}"/>
                    </a:ext>
                  </a:extLst>
                </p:cNvPr>
                <p:cNvPicPr/>
                <p:nvPr/>
              </p:nvPicPr>
              <p:blipFill>
                <a:blip r:embed="rId33"/>
                <a:stretch>
                  <a:fillRect/>
                </a:stretch>
              </p:blipFill>
              <p:spPr>
                <a:xfrm>
                  <a:off x="5281941" y="2223489"/>
                  <a:ext cx="340200" cy="5716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8" name="Ink 27">
                  <a:extLst>
                    <a:ext uri="{FF2B5EF4-FFF2-40B4-BE49-F238E27FC236}">
                      <a16:creationId xmlns:a16="http://schemas.microsoft.com/office/drawing/2014/main" id="{11945192-211D-0FA3-7CE1-0FEAA4056132}"/>
                    </a:ext>
                  </a:extLst>
                </p14:cNvPr>
                <p14:cNvContentPartPr/>
                <p14:nvPr/>
              </p14:nvContentPartPr>
              <p14:xfrm>
                <a:off x="5670741" y="2220969"/>
                <a:ext cx="220680" cy="246600"/>
              </p14:xfrm>
            </p:contentPart>
          </mc:Choice>
          <mc:Fallback xmlns="">
            <p:pic>
              <p:nvPicPr>
                <p:cNvPr id="28" name="Ink 27">
                  <a:extLst>
                    <a:ext uri="{FF2B5EF4-FFF2-40B4-BE49-F238E27FC236}">
                      <a16:creationId xmlns:a16="http://schemas.microsoft.com/office/drawing/2014/main" id="{11945192-211D-0FA3-7CE1-0FEAA4056132}"/>
                    </a:ext>
                  </a:extLst>
                </p:cNvPr>
                <p:cNvPicPr/>
                <p:nvPr/>
              </p:nvPicPr>
              <p:blipFill>
                <a:blip r:embed="rId35"/>
                <a:stretch>
                  <a:fillRect/>
                </a:stretch>
              </p:blipFill>
              <p:spPr>
                <a:xfrm>
                  <a:off x="5635101" y="2185329"/>
                  <a:ext cx="292320" cy="3182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9" name="Ink 28">
                  <a:extLst>
                    <a:ext uri="{FF2B5EF4-FFF2-40B4-BE49-F238E27FC236}">
                      <a16:creationId xmlns:a16="http://schemas.microsoft.com/office/drawing/2014/main" id="{6FDA9D87-DA51-D23F-1F3A-BD298827CB82}"/>
                    </a:ext>
                  </a:extLst>
                </p14:cNvPr>
                <p14:cNvContentPartPr/>
                <p14:nvPr/>
              </p14:nvContentPartPr>
              <p14:xfrm>
                <a:off x="5890341" y="2199369"/>
                <a:ext cx="18720" cy="460080"/>
              </p14:xfrm>
            </p:contentPart>
          </mc:Choice>
          <mc:Fallback xmlns="">
            <p:pic>
              <p:nvPicPr>
                <p:cNvPr id="29" name="Ink 28">
                  <a:extLst>
                    <a:ext uri="{FF2B5EF4-FFF2-40B4-BE49-F238E27FC236}">
                      <a16:creationId xmlns:a16="http://schemas.microsoft.com/office/drawing/2014/main" id="{6FDA9D87-DA51-D23F-1F3A-BD298827CB82}"/>
                    </a:ext>
                  </a:extLst>
                </p:cNvPr>
                <p:cNvPicPr/>
                <p:nvPr/>
              </p:nvPicPr>
              <p:blipFill>
                <a:blip r:embed="rId37"/>
                <a:stretch>
                  <a:fillRect/>
                </a:stretch>
              </p:blipFill>
              <p:spPr>
                <a:xfrm>
                  <a:off x="5854701" y="2163369"/>
                  <a:ext cx="90360" cy="5317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0" name="Ink 29">
                  <a:extLst>
                    <a:ext uri="{FF2B5EF4-FFF2-40B4-BE49-F238E27FC236}">
                      <a16:creationId xmlns:a16="http://schemas.microsoft.com/office/drawing/2014/main" id="{B6A75FD5-873B-2A61-8917-48358A317E45}"/>
                    </a:ext>
                  </a:extLst>
                </p14:cNvPr>
                <p14:cNvContentPartPr/>
                <p14:nvPr/>
              </p14:nvContentPartPr>
              <p14:xfrm>
                <a:off x="6096261" y="2519769"/>
                <a:ext cx="78120" cy="243720"/>
              </p14:xfrm>
            </p:contentPart>
          </mc:Choice>
          <mc:Fallback xmlns="">
            <p:pic>
              <p:nvPicPr>
                <p:cNvPr id="30" name="Ink 29">
                  <a:extLst>
                    <a:ext uri="{FF2B5EF4-FFF2-40B4-BE49-F238E27FC236}">
                      <a16:creationId xmlns:a16="http://schemas.microsoft.com/office/drawing/2014/main" id="{B6A75FD5-873B-2A61-8917-48358A317E45}"/>
                    </a:ext>
                  </a:extLst>
                </p:cNvPr>
                <p:cNvPicPr/>
                <p:nvPr/>
              </p:nvPicPr>
              <p:blipFill>
                <a:blip r:embed="rId39"/>
                <a:stretch>
                  <a:fillRect/>
                </a:stretch>
              </p:blipFill>
              <p:spPr>
                <a:xfrm>
                  <a:off x="6060261" y="2484129"/>
                  <a:ext cx="149760" cy="3153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1" name="Ink 30">
                  <a:extLst>
                    <a:ext uri="{FF2B5EF4-FFF2-40B4-BE49-F238E27FC236}">
                      <a16:creationId xmlns:a16="http://schemas.microsoft.com/office/drawing/2014/main" id="{DFA2BB04-C9FF-1D17-AF26-7D6E977D9086}"/>
                    </a:ext>
                  </a:extLst>
                </p14:cNvPr>
                <p14:cNvContentPartPr/>
                <p14:nvPr/>
              </p14:nvContentPartPr>
              <p14:xfrm>
                <a:off x="6390381" y="2036289"/>
                <a:ext cx="178920" cy="381240"/>
              </p14:xfrm>
            </p:contentPart>
          </mc:Choice>
          <mc:Fallback xmlns="">
            <p:pic>
              <p:nvPicPr>
                <p:cNvPr id="31" name="Ink 30">
                  <a:extLst>
                    <a:ext uri="{FF2B5EF4-FFF2-40B4-BE49-F238E27FC236}">
                      <a16:creationId xmlns:a16="http://schemas.microsoft.com/office/drawing/2014/main" id="{DFA2BB04-C9FF-1D17-AF26-7D6E977D9086}"/>
                    </a:ext>
                  </a:extLst>
                </p:cNvPr>
                <p:cNvPicPr/>
                <p:nvPr/>
              </p:nvPicPr>
              <p:blipFill>
                <a:blip r:embed="rId41"/>
                <a:stretch>
                  <a:fillRect/>
                </a:stretch>
              </p:blipFill>
              <p:spPr>
                <a:xfrm>
                  <a:off x="6354741" y="2000649"/>
                  <a:ext cx="250560" cy="4528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2" name="Ink 31">
                  <a:extLst>
                    <a:ext uri="{FF2B5EF4-FFF2-40B4-BE49-F238E27FC236}">
                      <a16:creationId xmlns:a16="http://schemas.microsoft.com/office/drawing/2014/main" id="{F8479217-11C3-CB25-6A54-9B0085695975}"/>
                    </a:ext>
                  </a:extLst>
                </p14:cNvPr>
                <p14:cNvContentPartPr/>
                <p14:nvPr/>
              </p14:nvContentPartPr>
              <p14:xfrm>
                <a:off x="6704301" y="1922889"/>
                <a:ext cx="284400" cy="407160"/>
              </p14:xfrm>
            </p:contentPart>
          </mc:Choice>
          <mc:Fallback xmlns="">
            <p:pic>
              <p:nvPicPr>
                <p:cNvPr id="32" name="Ink 31">
                  <a:extLst>
                    <a:ext uri="{FF2B5EF4-FFF2-40B4-BE49-F238E27FC236}">
                      <a16:creationId xmlns:a16="http://schemas.microsoft.com/office/drawing/2014/main" id="{F8479217-11C3-CB25-6A54-9B0085695975}"/>
                    </a:ext>
                  </a:extLst>
                </p:cNvPr>
                <p:cNvPicPr/>
                <p:nvPr/>
              </p:nvPicPr>
              <p:blipFill>
                <a:blip r:embed="rId43"/>
                <a:stretch>
                  <a:fillRect/>
                </a:stretch>
              </p:blipFill>
              <p:spPr>
                <a:xfrm>
                  <a:off x="6668301" y="1886889"/>
                  <a:ext cx="356040" cy="4788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3" name="Ink 32">
                  <a:extLst>
                    <a:ext uri="{FF2B5EF4-FFF2-40B4-BE49-F238E27FC236}">
                      <a16:creationId xmlns:a16="http://schemas.microsoft.com/office/drawing/2014/main" id="{FF6DC0EA-426D-9E90-3C1C-F6DB20BF98F5}"/>
                    </a:ext>
                  </a:extLst>
                </p14:cNvPr>
                <p14:cNvContentPartPr/>
                <p14:nvPr/>
              </p14:nvContentPartPr>
              <p14:xfrm>
                <a:off x="7058541" y="1686009"/>
                <a:ext cx="272520" cy="523800"/>
              </p14:xfrm>
            </p:contentPart>
          </mc:Choice>
          <mc:Fallback xmlns="">
            <p:pic>
              <p:nvPicPr>
                <p:cNvPr id="33" name="Ink 32">
                  <a:extLst>
                    <a:ext uri="{FF2B5EF4-FFF2-40B4-BE49-F238E27FC236}">
                      <a16:creationId xmlns:a16="http://schemas.microsoft.com/office/drawing/2014/main" id="{FF6DC0EA-426D-9E90-3C1C-F6DB20BF98F5}"/>
                    </a:ext>
                  </a:extLst>
                </p:cNvPr>
                <p:cNvPicPr/>
                <p:nvPr/>
              </p:nvPicPr>
              <p:blipFill>
                <a:blip r:embed="rId45"/>
                <a:stretch>
                  <a:fillRect/>
                </a:stretch>
              </p:blipFill>
              <p:spPr>
                <a:xfrm>
                  <a:off x="7022541" y="1650369"/>
                  <a:ext cx="344160" cy="5954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5" name="Ink 34">
                  <a:extLst>
                    <a:ext uri="{FF2B5EF4-FFF2-40B4-BE49-F238E27FC236}">
                      <a16:creationId xmlns:a16="http://schemas.microsoft.com/office/drawing/2014/main" id="{9891D233-F47A-2A3D-C7E3-B09B1B990D71}"/>
                    </a:ext>
                  </a:extLst>
                </p14:cNvPr>
                <p14:cNvContentPartPr/>
                <p14:nvPr/>
              </p14:nvContentPartPr>
              <p14:xfrm>
                <a:off x="6363741" y="2146809"/>
                <a:ext cx="88200" cy="119520"/>
              </p14:xfrm>
            </p:contentPart>
          </mc:Choice>
          <mc:Fallback xmlns="">
            <p:pic>
              <p:nvPicPr>
                <p:cNvPr id="35" name="Ink 34">
                  <a:extLst>
                    <a:ext uri="{FF2B5EF4-FFF2-40B4-BE49-F238E27FC236}">
                      <a16:creationId xmlns:a16="http://schemas.microsoft.com/office/drawing/2014/main" id="{9891D233-F47A-2A3D-C7E3-B09B1B990D71}"/>
                    </a:ext>
                  </a:extLst>
                </p:cNvPr>
                <p:cNvPicPr/>
                <p:nvPr/>
              </p:nvPicPr>
              <p:blipFill>
                <a:blip r:embed="rId47"/>
                <a:stretch>
                  <a:fillRect/>
                </a:stretch>
              </p:blipFill>
              <p:spPr>
                <a:xfrm>
                  <a:off x="6327741" y="2111169"/>
                  <a:ext cx="159840" cy="191160"/>
                </a:xfrm>
                <a:prstGeom prst="rect">
                  <a:avLst/>
                </a:prstGeom>
              </p:spPr>
            </p:pic>
          </mc:Fallback>
        </mc:AlternateContent>
      </p:grpSp>
      <p:grpSp>
        <p:nvGrpSpPr>
          <p:cNvPr id="39" name="Group 38">
            <a:extLst>
              <a:ext uri="{FF2B5EF4-FFF2-40B4-BE49-F238E27FC236}">
                <a16:creationId xmlns:a16="http://schemas.microsoft.com/office/drawing/2014/main" id="{1BF5A230-1D42-958E-A8C9-5BE1019E0222}"/>
              </a:ext>
            </a:extLst>
          </p:cNvPr>
          <p:cNvGrpSpPr/>
          <p:nvPr/>
        </p:nvGrpSpPr>
        <p:grpSpPr>
          <a:xfrm>
            <a:off x="7984101" y="907567"/>
            <a:ext cx="839880" cy="929520"/>
            <a:chOff x="7984101" y="907567"/>
            <a:chExt cx="839880" cy="929520"/>
          </a:xfrm>
        </p:grpSpPr>
        <mc:AlternateContent xmlns:mc="http://schemas.openxmlformats.org/markup-compatibility/2006" xmlns:p14="http://schemas.microsoft.com/office/powerpoint/2010/main">
          <mc:Choice Requires="p14">
            <p:contentPart p14:bwMode="auto" r:id="rId48">
              <p14:nvContentPartPr>
                <p14:cNvPr id="37" name="Ink 36">
                  <a:extLst>
                    <a:ext uri="{FF2B5EF4-FFF2-40B4-BE49-F238E27FC236}">
                      <a16:creationId xmlns:a16="http://schemas.microsoft.com/office/drawing/2014/main" id="{6822D554-F4D2-91C3-E11A-6968148CF3D7}"/>
                    </a:ext>
                  </a:extLst>
                </p14:cNvPr>
                <p14:cNvContentPartPr/>
                <p14:nvPr/>
              </p14:nvContentPartPr>
              <p14:xfrm>
                <a:off x="8012901" y="907567"/>
                <a:ext cx="698040" cy="718920"/>
              </p14:xfrm>
            </p:contentPart>
          </mc:Choice>
          <mc:Fallback xmlns="">
            <p:pic>
              <p:nvPicPr>
                <p:cNvPr id="37" name="Ink 36">
                  <a:extLst>
                    <a:ext uri="{FF2B5EF4-FFF2-40B4-BE49-F238E27FC236}">
                      <a16:creationId xmlns:a16="http://schemas.microsoft.com/office/drawing/2014/main" id="{6822D554-F4D2-91C3-E11A-6968148CF3D7}"/>
                    </a:ext>
                  </a:extLst>
                </p:cNvPr>
                <p:cNvPicPr/>
                <p:nvPr/>
              </p:nvPicPr>
              <p:blipFill>
                <a:blip r:embed="rId49"/>
                <a:stretch>
                  <a:fillRect/>
                </a:stretch>
              </p:blipFill>
              <p:spPr>
                <a:xfrm>
                  <a:off x="7976901" y="871567"/>
                  <a:ext cx="769680" cy="7905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8" name="Ink 37">
                  <a:extLst>
                    <a:ext uri="{FF2B5EF4-FFF2-40B4-BE49-F238E27FC236}">
                      <a16:creationId xmlns:a16="http://schemas.microsoft.com/office/drawing/2014/main" id="{FBC938F6-2F7A-C92A-C845-B07D1CF1DFD0}"/>
                    </a:ext>
                  </a:extLst>
                </p14:cNvPr>
                <p14:cNvContentPartPr/>
                <p14:nvPr/>
              </p14:nvContentPartPr>
              <p14:xfrm>
                <a:off x="7984101" y="1054087"/>
                <a:ext cx="839880" cy="783000"/>
              </p14:xfrm>
            </p:contentPart>
          </mc:Choice>
          <mc:Fallback xmlns="">
            <p:pic>
              <p:nvPicPr>
                <p:cNvPr id="38" name="Ink 37">
                  <a:extLst>
                    <a:ext uri="{FF2B5EF4-FFF2-40B4-BE49-F238E27FC236}">
                      <a16:creationId xmlns:a16="http://schemas.microsoft.com/office/drawing/2014/main" id="{FBC938F6-2F7A-C92A-C845-B07D1CF1DFD0}"/>
                    </a:ext>
                  </a:extLst>
                </p:cNvPr>
                <p:cNvPicPr/>
                <p:nvPr/>
              </p:nvPicPr>
              <p:blipFill>
                <a:blip r:embed="rId51"/>
                <a:stretch>
                  <a:fillRect/>
                </a:stretch>
              </p:blipFill>
              <p:spPr>
                <a:xfrm>
                  <a:off x="7948101" y="1018447"/>
                  <a:ext cx="911520" cy="854640"/>
                </a:xfrm>
                <a:prstGeom prst="rect">
                  <a:avLst/>
                </a:prstGeom>
              </p:spPr>
            </p:pic>
          </mc:Fallback>
        </mc:AlternateContent>
      </p:grpSp>
      <p:grpSp>
        <p:nvGrpSpPr>
          <p:cNvPr id="44" name="Group 43">
            <a:extLst>
              <a:ext uri="{FF2B5EF4-FFF2-40B4-BE49-F238E27FC236}">
                <a16:creationId xmlns:a16="http://schemas.microsoft.com/office/drawing/2014/main" id="{380AA9E8-9044-C26A-6669-2A2F481842C4}"/>
              </a:ext>
            </a:extLst>
          </p:cNvPr>
          <p:cNvGrpSpPr/>
          <p:nvPr/>
        </p:nvGrpSpPr>
        <p:grpSpPr>
          <a:xfrm>
            <a:off x="9473061" y="1220407"/>
            <a:ext cx="1275120" cy="820800"/>
            <a:chOff x="9473061" y="1220407"/>
            <a:chExt cx="1275120" cy="820800"/>
          </a:xfrm>
        </p:grpSpPr>
        <mc:AlternateContent xmlns:mc="http://schemas.openxmlformats.org/markup-compatibility/2006" xmlns:p14="http://schemas.microsoft.com/office/powerpoint/2010/main">
          <mc:Choice Requires="p14">
            <p:contentPart p14:bwMode="auto" r:id="rId52">
              <p14:nvContentPartPr>
                <p14:cNvPr id="40" name="Ink 39">
                  <a:extLst>
                    <a:ext uri="{FF2B5EF4-FFF2-40B4-BE49-F238E27FC236}">
                      <a16:creationId xmlns:a16="http://schemas.microsoft.com/office/drawing/2014/main" id="{0189D023-1869-563A-56B9-021208A91541}"/>
                    </a:ext>
                  </a:extLst>
                </p14:cNvPr>
                <p14:cNvContentPartPr/>
                <p14:nvPr/>
              </p14:nvContentPartPr>
              <p14:xfrm>
                <a:off x="9473061" y="1481047"/>
                <a:ext cx="295200" cy="560160"/>
              </p14:xfrm>
            </p:contentPart>
          </mc:Choice>
          <mc:Fallback xmlns="">
            <p:pic>
              <p:nvPicPr>
                <p:cNvPr id="40" name="Ink 39">
                  <a:extLst>
                    <a:ext uri="{FF2B5EF4-FFF2-40B4-BE49-F238E27FC236}">
                      <a16:creationId xmlns:a16="http://schemas.microsoft.com/office/drawing/2014/main" id="{0189D023-1869-563A-56B9-021208A91541}"/>
                    </a:ext>
                  </a:extLst>
                </p:cNvPr>
                <p:cNvPicPr/>
                <p:nvPr/>
              </p:nvPicPr>
              <p:blipFill>
                <a:blip r:embed="rId53"/>
                <a:stretch>
                  <a:fillRect/>
                </a:stretch>
              </p:blipFill>
              <p:spPr>
                <a:xfrm>
                  <a:off x="9437421" y="1445407"/>
                  <a:ext cx="366840" cy="6318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1" name="Ink 40">
                  <a:extLst>
                    <a:ext uri="{FF2B5EF4-FFF2-40B4-BE49-F238E27FC236}">
                      <a16:creationId xmlns:a16="http://schemas.microsoft.com/office/drawing/2014/main" id="{043A323F-370F-6053-33B9-0530F2291B94}"/>
                    </a:ext>
                  </a:extLst>
                </p14:cNvPr>
                <p14:cNvContentPartPr/>
                <p14:nvPr/>
              </p14:nvContentPartPr>
              <p14:xfrm>
                <a:off x="9892461" y="1423807"/>
                <a:ext cx="236880" cy="429480"/>
              </p14:xfrm>
            </p:contentPart>
          </mc:Choice>
          <mc:Fallback xmlns="">
            <p:pic>
              <p:nvPicPr>
                <p:cNvPr id="41" name="Ink 40">
                  <a:extLst>
                    <a:ext uri="{FF2B5EF4-FFF2-40B4-BE49-F238E27FC236}">
                      <a16:creationId xmlns:a16="http://schemas.microsoft.com/office/drawing/2014/main" id="{043A323F-370F-6053-33B9-0530F2291B94}"/>
                    </a:ext>
                  </a:extLst>
                </p:cNvPr>
                <p:cNvPicPr/>
                <p:nvPr/>
              </p:nvPicPr>
              <p:blipFill>
                <a:blip r:embed="rId55"/>
                <a:stretch>
                  <a:fillRect/>
                </a:stretch>
              </p:blipFill>
              <p:spPr>
                <a:xfrm>
                  <a:off x="9856461" y="1387807"/>
                  <a:ext cx="308520" cy="5011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2" name="Ink 41">
                  <a:extLst>
                    <a:ext uri="{FF2B5EF4-FFF2-40B4-BE49-F238E27FC236}">
                      <a16:creationId xmlns:a16="http://schemas.microsoft.com/office/drawing/2014/main" id="{EFB3193D-5B7F-FDE0-A01B-3685A9200932}"/>
                    </a:ext>
                  </a:extLst>
                </p14:cNvPr>
                <p14:cNvContentPartPr/>
                <p14:nvPr/>
              </p14:nvContentPartPr>
              <p14:xfrm>
                <a:off x="10184061" y="1351087"/>
                <a:ext cx="258480" cy="384120"/>
              </p14:xfrm>
            </p:contentPart>
          </mc:Choice>
          <mc:Fallback xmlns="">
            <p:pic>
              <p:nvPicPr>
                <p:cNvPr id="42" name="Ink 41">
                  <a:extLst>
                    <a:ext uri="{FF2B5EF4-FFF2-40B4-BE49-F238E27FC236}">
                      <a16:creationId xmlns:a16="http://schemas.microsoft.com/office/drawing/2014/main" id="{EFB3193D-5B7F-FDE0-A01B-3685A9200932}"/>
                    </a:ext>
                  </a:extLst>
                </p:cNvPr>
                <p:cNvPicPr/>
                <p:nvPr/>
              </p:nvPicPr>
              <p:blipFill>
                <a:blip r:embed="rId57"/>
                <a:stretch>
                  <a:fillRect/>
                </a:stretch>
              </p:blipFill>
              <p:spPr>
                <a:xfrm>
                  <a:off x="10148421" y="1315447"/>
                  <a:ext cx="330120" cy="4557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3" name="Ink 42">
                  <a:extLst>
                    <a:ext uri="{FF2B5EF4-FFF2-40B4-BE49-F238E27FC236}">
                      <a16:creationId xmlns:a16="http://schemas.microsoft.com/office/drawing/2014/main" id="{6749FDFB-67D9-B012-EA65-3F2BFDD03189}"/>
                    </a:ext>
                  </a:extLst>
                </p14:cNvPr>
                <p14:cNvContentPartPr/>
                <p14:nvPr/>
              </p14:nvContentPartPr>
              <p14:xfrm>
                <a:off x="10425261" y="1220407"/>
                <a:ext cx="322920" cy="362880"/>
              </p14:xfrm>
            </p:contentPart>
          </mc:Choice>
          <mc:Fallback xmlns="">
            <p:pic>
              <p:nvPicPr>
                <p:cNvPr id="43" name="Ink 42">
                  <a:extLst>
                    <a:ext uri="{FF2B5EF4-FFF2-40B4-BE49-F238E27FC236}">
                      <a16:creationId xmlns:a16="http://schemas.microsoft.com/office/drawing/2014/main" id="{6749FDFB-67D9-B012-EA65-3F2BFDD03189}"/>
                    </a:ext>
                  </a:extLst>
                </p:cNvPr>
                <p:cNvPicPr/>
                <p:nvPr/>
              </p:nvPicPr>
              <p:blipFill>
                <a:blip r:embed="rId59"/>
                <a:stretch>
                  <a:fillRect/>
                </a:stretch>
              </p:blipFill>
              <p:spPr>
                <a:xfrm>
                  <a:off x="10389261" y="1184767"/>
                  <a:ext cx="394560" cy="434520"/>
                </a:xfrm>
                <a:prstGeom prst="rect">
                  <a:avLst/>
                </a:prstGeom>
              </p:spPr>
            </p:pic>
          </mc:Fallback>
        </mc:AlternateContent>
      </p:grpSp>
    </p:spTree>
    <p:extLst>
      <p:ext uri="{BB962C8B-B14F-4D97-AF65-F5344CB8AC3E}">
        <p14:creationId xmlns:p14="http://schemas.microsoft.com/office/powerpoint/2010/main" val="8977130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3F00E-F4A3-CBAA-A918-5F9A68047154}"/>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DC31E62-ADF0-2863-527C-764A9AE5A5F6}"/>
              </a:ext>
            </a:extLst>
          </p:cNvPr>
          <p:cNvSpPr txBox="1">
            <a:spLocks noGrp="1"/>
          </p:cNvSpPr>
          <p:nvPr>
            <p:ph type="title" idx="4294967295"/>
          </p:nvPr>
        </p:nvSpPr>
        <p:spPr>
          <a:xfrm>
            <a:off x="585217" y="3221941"/>
            <a:ext cx="9144000" cy="414119"/>
          </a:xfrm>
          <a:prstGeom prst="rect">
            <a:avLst/>
          </a:prstGeom>
          <a:noFill/>
          <a:ln>
            <a:noFill/>
            <a:prstDash/>
          </a:ln>
          <a:effectLst/>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pPr defTabSz="932563">
              <a:defRPr/>
            </a:pPr>
            <a:r>
              <a:rPr lang="en-US" sz="2990" b="1" spc="-50" dirty="0">
                <a:latin typeface="Segoe Pro Display" panose="020B0502040504020203"/>
              </a:rPr>
              <a:t>Definitions.</a:t>
            </a:r>
          </a:p>
        </p:txBody>
      </p:sp>
    </p:spTree>
    <p:extLst>
      <p:ext uri="{BB962C8B-B14F-4D97-AF65-F5344CB8AC3E}">
        <p14:creationId xmlns:p14="http://schemas.microsoft.com/office/powerpoint/2010/main" val="14463951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A0DF0-B99D-4B4B-1679-03F07BE8035C}"/>
              </a:ext>
            </a:extLst>
          </p:cNvPr>
          <p:cNvSpPr>
            <a:spLocks noGrp="1"/>
          </p:cNvSpPr>
          <p:nvPr>
            <p:ph type="title"/>
          </p:nvPr>
        </p:nvSpPr>
        <p:spPr>
          <a:xfrm>
            <a:off x="586390" y="273050"/>
            <a:ext cx="11018520" cy="553998"/>
          </a:xfrm>
        </p:spPr>
        <p:txBody>
          <a:bodyPr/>
          <a:lstStyle/>
          <a:p>
            <a:r>
              <a:rPr lang="en-US" dirty="0">
                <a:solidFill>
                  <a:schemeClr val="bg1"/>
                </a:solidFill>
              </a:rPr>
              <a:t>Cyberterrorism vs. Cyberwarfare vs. Cybercrime</a:t>
            </a:r>
          </a:p>
        </p:txBody>
      </p:sp>
      <p:sp>
        <p:nvSpPr>
          <p:cNvPr id="3" name="Text Placeholder 2">
            <a:extLst>
              <a:ext uri="{FF2B5EF4-FFF2-40B4-BE49-F238E27FC236}">
                <a16:creationId xmlns:a16="http://schemas.microsoft.com/office/drawing/2014/main" id="{C763B028-0F9C-6782-7B99-D0FE641D6791}"/>
              </a:ext>
            </a:extLst>
          </p:cNvPr>
          <p:cNvSpPr>
            <a:spLocks noGrp="1"/>
          </p:cNvSpPr>
          <p:nvPr>
            <p:ph type="body" sz="quarter" idx="10"/>
          </p:nvPr>
        </p:nvSpPr>
        <p:spPr>
          <a:xfrm>
            <a:off x="586390" y="1072420"/>
            <a:ext cx="11018520" cy="6172459"/>
          </a:xfrm>
        </p:spPr>
        <p:txBody>
          <a:bodyPr/>
          <a:lstStyle/>
          <a:p>
            <a:pPr marL="0" marR="0">
              <a:spcBef>
                <a:spcPts val="0"/>
              </a:spcBef>
              <a:spcAft>
                <a:spcPts val="0"/>
              </a:spcAft>
            </a:pPr>
            <a:r>
              <a:rPr lang="en-US" sz="1800" dirty="0">
                <a:solidFill>
                  <a:schemeClr val="bg1"/>
                </a:solidFill>
                <a:effectLst/>
                <a:latin typeface="Calibri" panose="020F0502020204030204" pitchFamily="34" charset="0"/>
              </a:rPr>
              <a:t>Cybercrime is separate from Cyberterrorism</a:t>
            </a:r>
            <a:r>
              <a:rPr lang="en-US" sz="1800" dirty="0">
                <a:solidFill>
                  <a:schemeClr val="bg1"/>
                </a:solidFill>
                <a:latin typeface="Calibri" panose="020F0502020204030204" pitchFamily="34" charset="0"/>
              </a:rPr>
              <a:t> and Cyberwarfare</a:t>
            </a:r>
            <a:r>
              <a:rPr lang="en-US" sz="1800" dirty="0">
                <a:solidFill>
                  <a:schemeClr val="bg1"/>
                </a:solidFill>
                <a:effectLst/>
                <a:latin typeface="Calibri" panose="020F0502020204030204" pitchFamily="34" charset="0"/>
              </a:rPr>
              <a:t> are three distinct concepts:</a:t>
            </a:r>
          </a:p>
          <a:p>
            <a:pPr marL="0" marR="0">
              <a:spcBef>
                <a:spcPts val="0"/>
              </a:spcBef>
              <a:spcAft>
                <a:spcPts val="0"/>
              </a:spcAft>
            </a:pPr>
            <a:endParaRPr lang="en-US" sz="1800" dirty="0">
              <a:solidFill>
                <a:schemeClr val="bg1"/>
              </a:solidFill>
              <a:effectLst/>
              <a:latin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en-US" sz="1800" dirty="0">
                <a:solidFill>
                  <a:srgbClr val="FFB900"/>
                </a:solidFill>
                <a:latin typeface="Calibri" panose="020F0502020204030204" pitchFamily="34" charset="0"/>
              </a:rPr>
              <a:t>Cyberterrorism</a:t>
            </a:r>
            <a:r>
              <a:rPr lang="en-US" sz="1800" dirty="0">
                <a:solidFill>
                  <a:schemeClr val="bg1"/>
                </a:solidFill>
                <a:effectLst/>
                <a:latin typeface="Calibri" panose="020F0502020204030204" pitchFamily="34" charset="0"/>
              </a:rPr>
              <a:t> is the use of digital technologies to carry out terrorist attacks or to spread fear and panic among the public. </a:t>
            </a:r>
            <a:r>
              <a:rPr lang="en-US" sz="1800" dirty="0">
                <a:solidFill>
                  <a:schemeClr val="bg1"/>
                </a:solidFill>
                <a:latin typeface="Calibri" panose="020F0502020204030204" pitchFamily="34" charset="0"/>
              </a:rPr>
              <a:t>Cyberterrorism can include activities such as hacking into </a:t>
            </a:r>
            <a:r>
              <a:rPr lang="en-US" sz="1800" dirty="0">
                <a:solidFill>
                  <a:schemeClr val="bg1"/>
                </a:solidFill>
                <a:highlight>
                  <a:srgbClr val="FF0000"/>
                </a:highlight>
                <a:latin typeface="Calibri" panose="020F0502020204030204" pitchFamily="34" charset="0"/>
              </a:rPr>
              <a:t>government systems, disrupting critical infrastructure, and spreading propaganda online</a:t>
            </a:r>
            <a:r>
              <a:rPr lang="en-US" sz="1800" dirty="0">
                <a:solidFill>
                  <a:schemeClr val="bg1"/>
                </a:solidFill>
                <a:latin typeface="Calibri" panose="020F0502020204030204" pitchFamily="34" charset="0"/>
              </a:rPr>
              <a:t>. </a:t>
            </a:r>
            <a:r>
              <a:rPr lang="en-US" sz="1800" dirty="0">
                <a:solidFill>
                  <a:schemeClr val="bg1"/>
                </a:solidFill>
                <a:latin typeface="-apple-system"/>
              </a:rPr>
              <a:t>C</a:t>
            </a:r>
            <a:r>
              <a:rPr lang="en-US" sz="1800" dirty="0">
                <a:solidFill>
                  <a:schemeClr val="bg1"/>
                </a:solidFill>
                <a:effectLst/>
                <a:latin typeface="-apple-system"/>
              </a:rPr>
              <a:t>yberterrorism is focused on causing harm to individuals or society as a whole. </a:t>
            </a:r>
            <a:r>
              <a:rPr lang="en-US" sz="1800" dirty="0">
                <a:solidFill>
                  <a:schemeClr val="bg1"/>
                </a:solidFill>
                <a:latin typeface="-apple-system"/>
              </a:rPr>
              <a:t>C</a:t>
            </a:r>
            <a:r>
              <a:rPr lang="en-US" sz="1800" dirty="0">
                <a:solidFill>
                  <a:schemeClr val="bg1"/>
                </a:solidFill>
                <a:effectLst/>
                <a:latin typeface="-apple-system"/>
              </a:rPr>
              <a:t>yberterrorism means conduct involving computer or Internet technology that (1) is motivated by a political, religious or ideological cause, (2) is intended to intimidate a government or a section of the public to varying degrees, and (3) seriously interferes with government functioning and/or critical infrastructure.**</a:t>
            </a:r>
          </a:p>
          <a:p>
            <a:pPr marR="0">
              <a:spcBef>
                <a:spcPts val="0"/>
              </a:spcBef>
              <a:spcAft>
                <a:spcPts val="0"/>
              </a:spcAft>
            </a:pPr>
            <a:endParaRPr lang="en-US" sz="1800" dirty="0">
              <a:solidFill>
                <a:schemeClr val="bg1"/>
              </a:solidFill>
              <a:effectLst/>
              <a:latin typeface="-apple-system"/>
            </a:endParaRPr>
          </a:p>
          <a:p>
            <a:pPr marL="285750" marR="0" indent="-285750">
              <a:spcBef>
                <a:spcPts val="0"/>
              </a:spcBef>
              <a:spcAft>
                <a:spcPts val="0"/>
              </a:spcAft>
              <a:buFont typeface="Arial" panose="020B0604020202020204" pitchFamily="34" charset="0"/>
              <a:buChar char="•"/>
            </a:pPr>
            <a:r>
              <a:rPr lang="en-US" sz="1800" dirty="0">
                <a:solidFill>
                  <a:srgbClr val="FFB900"/>
                </a:solidFill>
                <a:latin typeface="Calibri" panose="020F0502020204030204" pitchFamily="34" charset="0"/>
              </a:rPr>
              <a:t>Cyberwarfare </a:t>
            </a:r>
            <a:r>
              <a:rPr lang="en-US" sz="1800" dirty="0">
                <a:solidFill>
                  <a:schemeClr val="bg1"/>
                </a:solidFill>
                <a:effectLst/>
                <a:latin typeface="-apple-system"/>
              </a:rPr>
              <a:t>is the use of cyber attacks from </a:t>
            </a:r>
            <a:r>
              <a:rPr lang="en-US" sz="1800" dirty="0">
                <a:solidFill>
                  <a:schemeClr val="bg1"/>
                </a:solidFill>
                <a:effectLst/>
                <a:highlight>
                  <a:srgbClr val="FF0000"/>
                </a:highlight>
                <a:latin typeface="-apple-system"/>
              </a:rPr>
              <a:t>one state actor or delegate against an enemy state</a:t>
            </a:r>
            <a:r>
              <a:rPr lang="en-US" sz="1800" dirty="0">
                <a:solidFill>
                  <a:schemeClr val="bg1"/>
                </a:solidFill>
                <a:effectLst/>
                <a:latin typeface="-apple-system"/>
              </a:rPr>
              <a:t>, causing comparable harm to actual warfare and/or disrupting vital computer systems. Some intended outcomes could be </a:t>
            </a:r>
            <a:r>
              <a:rPr lang="en-US" sz="1800" dirty="0">
                <a:solidFill>
                  <a:schemeClr val="bg1"/>
                </a:solidFill>
                <a:effectLst/>
                <a:highlight>
                  <a:srgbClr val="FF0000"/>
                </a:highlight>
                <a:latin typeface="-apple-system"/>
              </a:rPr>
              <a:t>espionage, sabotage, propaganda, manipulation or economic warfare</a:t>
            </a:r>
            <a:r>
              <a:rPr lang="en-US" sz="1800" dirty="0">
                <a:solidFill>
                  <a:schemeClr val="bg1"/>
                </a:solidFill>
                <a:effectLst/>
                <a:latin typeface="-apple-system"/>
              </a:rPr>
              <a:t>. Actions from the US are both offensive and defensive.</a:t>
            </a:r>
          </a:p>
          <a:p>
            <a:pPr marL="0" marR="0">
              <a:spcBef>
                <a:spcPts val="0"/>
              </a:spcBef>
              <a:spcAft>
                <a:spcPts val="0"/>
              </a:spcAft>
            </a:pPr>
            <a:endParaRPr lang="en-US" sz="1800" dirty="0">
              <a:solidFill>
                <a:schemeClr val="bg1"/>
              </a:solidFill>
              <a:effectLst/>
              <a:latin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en-US" sz="1800" dirty="0">
                <a:solidFill>
                  <a:srgbClr val="FFB900"/>
                </a:solidFill>
                <a:effectLst/>
                <a:latin typeface="Calibri" panose="020F0502020204030204" pitchFamily="34" charset="0"/>
              </a:rPr>
              <a:t>Cybercrime</a:t>
            </a:r>
            <a:r>
              <a:rPr lang="en-US" sz="1800" dirty="0">
                <a:solidFill>
                  <a:schemeClr val="bg1"/>
                </a:solidFill>
                <a:effectLst/>
                <a:latin typeface="Calibri" panose="020F0502020204030204" pitchFamily="34" charset="0"/>
              </a:rPr>
              <a:t> refers to illegal activities that are committed using the internet or other digital technologies. </a:t>
            </a:r>
            <a:r>
              <a:rPr lang="en-US" sz="1800" dirty="0">
                <a:solidFill>
                  <a:schemeClr val="bg1"/>
                </a:solidFill>
                <a:latin typeface="Calibri" panose="020F0502020204030204" pitchFamily="34" charset="0"/>
              </a:rPr>
              <a:t>These activities can include hacking, identity theft, phishing, and other forms of online fraud. </a:t>
            </a:r>
            <a:r>
              <a:rPr lang="en-US" sz="1800" dirty="0">
                <a:solidFill>
                  <a:schemeClr val="bg1"/>
                </a:solidFill>
                <a:latin typeface="-apple-system"/>
              </a:rPr>
              <a:t>C</a:t>
            </a:r>
            <a:r>
              <a:rPr lang="en-US" sz="1800" dirty="0">
                <a:solidFill>
                  <a:schemeClr val="bg1"/>
                </a:solidFill>
                <a:effectLst/>
                <a:latin typeface="-apple-system"/>
              </a:rPr>
              <a:t>ybercrime is focused on </a:t>
            </a:r>
            <a:r>
              <a:rPr lang="en-US" sz="1800" dirty="0">
                <a:solidFill>
                  <a:schemeClr val="bg1"/>
                </a:solidFill>
                <a:effectLst/>
                <a:highlight>
                  <a:srgbClr val="FF0000"/>
                </a:highlight>
                <a:latin typeface="-apple-system"/>
              </a:rPr>
              <a:t>financial gain or other illegal activities</a:t>
            </a:r>
            <a:r>
              <a:rPr lang="en-US" sz="1800" dirty="0">
                <a:solidFill>
                  <a:schemeClr val="bg1"/>
                </a:solidFill>
                <a:effectLst/>
                <a:latin typeface="-apple-system"/>
              </a:rPr>
              <a:t>.</a:t>
            </a:r>
            <a:endParaRPr lang="en-US" sz="1800" dirty="0">
              <a:solidFill>
                <a:schemeClr val="bg1"/>
              </a:solidFill>
              <a:effectLst/>
              <a:latin typeface="Calibri" panose="020F0502020204030204" pitchFamily="34" charset="0"/>
            </a:endParaRPr>
          </a:p>
          <a:p>
            <a:pPr marR="0">
              <a:spcBef>
                <a:spcPts val="0"/>
              </a:spcBef>
              <a:spcAft>
                <a:spcPts val="0"/>
              </a:spcAft>
            </a:pPr>
            <a:endParaRPr lang="en-US" sz="1800" dirty="0">
              <a:solidFill>
                <a:schemeClr val="bg1"/>
              </a:solidFill>
              <a:effectLst/>
              <a:latin typeface="Calibri" panose="020F0502020204030204" pitchFamily="34" charset="0"/>
            </a:endParaRPr>
          </a:p>
          <a:p>
            <a:pPr>
              <a:spcBef>
                <a:spcPts val="900"/>
              </a:spcBef>
              <a:spcAft>
                <a:spcPts val="0"/>
              </a:spcAft>
            </a:pPr>
            <a:r>
              <a:rPr lang="en-US" sz="1800" dirty="0">
                <a:solidFill>
                  <a:srgbClr val="00B0F0"/>
                </a:solidFill>
                <a:effectLst/>
                <a:highlight>
                  <a:srgbClr val="FF0000"/>
                </a:highlight>
                <a:latin typeface="-apple-system"/>
              </a:rPr>
              <a:t>It is important to note that all are serious issues that require attention from governments, businesses, and individuals alike.</a:t>
            </a:r>
          </a:p>
          <a:p>
            <a:endParaRPr lang="en-US" dirty="0"/>
          </a:p>
        </p:txBody>
      </p:sp>
    </p:spTree>
    <p:extLst>
      <p:ext uri="{BB962C8B-B14F-4D97-AF65-F5344CB8AC3E}">
        <p14:creationId xmlns:p14="http://schemas.microsoft.com/office/powerpoint/2010/main" val="42285602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 calcmode="lin" valueType="num">
                                      <p:cBhvr>
                                        <p:cTn id="22"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2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83558-F076-2A76-830C-24C29DB65C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DD18D3-C1D2-297A-E0D8-0FACD9D17220}"/>
              </a:ext>
            </a:extLst>
          </p:cNvPr>
          <p:cNvSpPr>
            <a:spLocks noGrp="1"/>
          </p:cNvSpPr>
          <p:nvPr>
            <p:ph type="title"/>
          </p:nvPr>
        </p:nvSpPr>
        <p:spPr/>
        <p:txBody>
          <a:bodyPr/>
          <a:lstStyle/>
          <a:p>
            <a:r>
              <a:rPr lang="en-US" dirty="0">
                <a:solidFill>
                  <a:schemeClr val="bg1"/>
                </a:solidFill>
              </a:rPr>
              <a:t>Cyberterrorism vs. Cyberwarfare vs. Cybercrime</a:t>
            </a:r>
          </a:p>
        </p:txBody>
      </p:sp>
      <p:sp>
        <p:nvSpPr>
          <p:cNvPr id="3" name="Text Placeholder 2">
            <a:extLst>
              <a:ext uri="{FF2B5EF4-FFF2-40B4-BE49-F238E27FC236}">
                <a16:creationId xmlns:a16="http://schemas.microsoft.com/office/drawing/2014/main" id="{92504A0E-C0D9-2E2E-1369-A097EE253FD0}"/>
              </a:ext>
            </a:extLst>
          </p:cNvPr>
          <p:cNvSpPr>
            <a:spLocks noGrp="1"/>
          </p:cNvSpPr>
          <p:nvPr>
            <p:ph type="body" sz="quarter" idx="10"/>
          </p:nvPr>
        </p:nvSpPr>
        <p:spPr>
          <a:xfrm>
            <a:off x="586390" y="1434370"/>
            <a:ext cx="4798410" cy="5226046"/>
          </a:xfrm>
        </p:spPr>
        <p:txBody>
          <a:bodyPr/>
          <a:lstStyle/>
          <a:p>
            <a:pPr marL="0" marR="0">
              <a:spcBef>
                <a:spcPts val="0"/>
              </a:spcBef>
              <a:spcAft>
                <a:spcPts val="0"/>
              </a:spcAft>
            </a:pPr>
            <a:r>
              <a:rPr lang="en-US" sz="1800" dirty="0">
                <a:solidFill>
                  <a:schemeClr val="bg1"/>
                </a:solidFill>
                <a:effectLst/>
                <a:latin typeface="Calibri" panose="020F0502020204030204" pitchFamily="34" charset="0"/>
              </a:rPr>
              <a:t>**A note about </a:t>
            </a:r>
            <a:r>
              <a:rPr lang="en-US" sz="1800" dirty="0">
                <a:solidFill>
                  <a:srgbClr val="FFB900"/>
                </a:solidFill>
                <a:effectLst/>
                <a:latin typeface="Calibri" panose="020F0502020204030204" pitchFamily="34" charset="0"/>
              </a:rPr>
              <a:t>Critical Infrastructure</a:t>
            </a:r>
            <a:r>
              <a:rPr lang="en-US" sz="1800" dirty="0">
                <a:solidFill>
                  <a:schemeClr val="bg1"/>
                </a:solidFill>
                <a:effectLst/>
                <a:latin typeface="Calibri" panose="020F0502020204030204" pitchFamily="34" charset="0"/>
              </a:rPr>
              <a:t>:</a:t>
            </a:r>
            <a:br>
              <a:rPr lang="en-US" sz="1800" dirty="0">
                <a:solidFill>
                  <a:schemeClr val="bg1"/>
                </a:solidFill>
                <a:effectLst/>
                <a:latin typeface="Calibri" panose="020F0502020204030204" pitchFamily="34" charset="0"/>
              </a:rPr>
            </a:br>
            <a:endParaRPr lang="en-US" sz="1800" dirty="0">
              <a:solidFill>
                <a:schemeClr val="bg1"/>
              </a:solidFill>
              <a:effectLst/>
              <a:latin typeface="Calibri" panose="020F0502020204030204" pitchFamily="34" charset="0"/>
            </a:endParaRPr>
          </a:p>
          <a:p>
            <a:pPr marL="0" marR="0">
              <a:spcBef>
                <a:spcPts val="0"/>
              </a:spcBef>
              <a:spcAft>
                <a:spcPts val="0"/>
              </a:spcAft>
            </a:pPr>
            <a:r>
              <a:rPr lang="en-US" sz="1800" dirty="0">
                <a:solidFill>
                  <a:schemeClr val="bg1"/>
                </a:solidFill>
                <a:latin typeface="Calibri" panose="020F0502020204030204" pitchFamily="34" charset="0"/>
              </a:rPr>
              <a:t>The US Government generally defines Critical Infrastructure systems and assets, whether physical or virtual, so vital to the United States that the incapacity or destruction of such systems and assets would have a debilitating impact on security, national economic security, national public health or safety. Further, Critical Information Infrastructure (CII) facilities use special equipment to control or manage telecommunications, air transportation, the financial sector, the electric power grid and many other services important for the economy and daily activity. Cyberattacks against these and other critical infrastructure facilities can potentially disrupt services over widespread areas and significant periods of time. </a:t>
            </a:r>
            <a:endParaRPr lang="en-US" sz="1800" dirty="0">
              <a:solidFill>
                <a:schemeClr val="bg1"/>
              </a:solidFill>
              <a:effectLst/>
              <a:latin typeface="-apple-system"/>
            </a:endParaRPr>
          </a:p>
          <a:p>
            <a:endParaRPr lang="en-US" dirty="0"/>
          </a:p>
        </p:txBody>
      </p:sp>
      <p:pic>
        <p:nvPicPr>
          <p:cNvPr id="5" name="Picture 4">
            <a:extLst>
              <a:ext uri="{FF2B5EF4-FFF2-40B4-BE49-F238E27FC236}">
                <a16:creationId xmlns:a16="http://schemas.microsoft.com/office/drawing/2014/main" id="{6A0B23A2-6467-020F-46CB-D4FEDBD751F1}"/>
              </a:ext>
            </a:extLst>
          </p:cNvPr>
          <p:cNvPicPr>
            <a:picLocks noChangeAspect="1"/>
          </p:cNvPicPr>
          <p:nvPr/>
        </p:nvPicPr>
        <p:blipFill>
          <a:blip r:embed="rId3"/>
          <a:stretch>
            <a:fillRect/>
          </a:stretch>
        </p:blipFill>
        <p:spPr>
          <a:xfrm>
            <a:off x="7345110" y="1275571"/>
            <a:ext cx="3610479" cy="5582429"/>
          </a:xfrm>
          <a:prstGeom prst="rect">
            <a:avLst/>
          </a:prstGeom>
        </p:spPr>
      </p:pic>
    </p:spTree>
    <p:extLst>
      <p:ext uri="{BB962C8B-B14F-4D97-AF65-F5344CB8AC3E}">
        <p14:creationId xmlns:p14="http://schemas.microsoft.com/office/powerpoint/2010/main" val="62207999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Connector 1">
            <a:extLst>
              <a:ext uri="{FF2B5EF4-FFF2-40B4-BE49-F238E27FC236}">
                <a16:creationId xmlns:a16="http://schemas.microsoft.com/office/drawing/2014/main" id="{69570D75-F530-55EC-AA0A-F2A419004F87}"/>
              </a:ext>
            </a:extLst>
          </p:cNvPr>
          <p:cNvSpPr/>
          <p:nvPr/>
        </p:nvSpPr>
        <p:spPr bwMode="auto">
          <a:xfrm>
            <a:off x="5237017" y="2597726"/>
            <a:ext cx="1717964" cy="1662545"/>
          </a:xfrm>
          <a:prstGeom prst="flowChartConnector">
            <a:avLst/>
          </a:prstGeom>
          <a:noFill/>
          <a:ln w="76200">
            <a:solidFill>
              <a:srgbClr val="D83B0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Flowchart: Connector 2">
            <a:extLst>
              <a:ext uri="{FF2B5EF4-FFF2-40B4-BE49-F238E27FC236}">
                <a16:creationId xmlns:a16="http://schemas.microsoft.com/office/drawing/2014/main" id="{1FE335D8-1E9C-A0F6-236A-38B9B2F6F088}"/>
              </a:ext>
            </a:extLst>
          </p:cNvPr>
          <p:cNvSpPr/>
          <p:nvPr/>
        </p:nvSpPr>
        <p:spPr bwMode="auto">
          <a:xfrm>
            <a:off x="4455966" y="1885949"/>
            <a:ext cx="3280065" cy="3086097"/>
          </a:xfrm>
          <a:prstGeom prst="flowChartConnector">
            <a:avLst/>
          </a:prstGeom>
          <a:noFill/>
          <a:ln w="76200">
            <a:solidFill>
              <a:srgbClr val="D83B0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4" name="Flowchart: Connector 3">
            <a:extLst>
              <a:ext uri="{FF2B5EF4-FFF2-40B4-BE49-F238E27FC236}">
                <a16:creationId xmlns:a16="http://schemas.microsoft.com/office/drawing/2014/main" id="{F2AF4445-C8AB-431C-73C1-04A1C22290B8}"/>
              </a:ext>
            </a:extLst>
          </p:cNvPr>
          <p:cNvSpPr/>
          <p:nvPr/>
        </p:nvSpPr>
        <p:spPr bwMode="auto">
          <a:xfrm>
            <a:off x="3647640" y="1230026"/>
            <a:ext cx="4896719" cy="4397947"/>
          </a:xfrm>
          <a:prstGeom prst="flowChartConnector">
            <a:avLst/>
          </a:prstGeom>
          <a:noFill/>
          <a:ln w="76200">
            <a:solidFill>
              <a:srgbClr val="D83B0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5" name="Flowchart: Connector 4">
            <a:extLst>
              <a:ext uri="{FF2B5EF4-FFF2-40B4-BE49-F238E27FC236}">
                <a16:creationId xmlns:a16="http://schemas.microsoft.com/office/drawing/2014/main" id="{492E3369-D687-08DF-57C4-DB53C6516A2D}"/>
              </a:ext>
            </a:extLst>
          </p:cNvPr>
          <p:cNvSpPr/>
          <p:nvPr/>
        </p:nvSpPr>
        <p:spPr bwMode="auto">
          <a:xfrm>
            <a:off x="2696873" y="384897"/>
            <a:ext cx="6798254" cy="6088205"/>
          </a:xfrm>
          <a:prstGeom prst="flowChartConnector">
            <a:avLst/>
          </a:prstGeom>
          <a:noFill/>
          <a:ln w="76200">
            <a:solidFill>
              <a:srgbClr val="D83B0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6" name="TextBox 5">
            <a:extLst>
              <a:ext uri="{FF2B5EF4-FFF2-40B4-BE49-F238E27FC236}">
                <a16:creationId xmlns:a16="http://schemas.microsoft.com/office/drawing/2014/main" id="{A3806BAD-6C92-ACC0-0028-62E52C054246}"/>
              </a:ext>
            </a:extLst>
          </p:cNvPr>
          <p:cNvSpPr txBox="1"/>
          <p:nvPr/>
        </p:nvSpPr>
        <p:spPr>
          <a:xfrm>
            <a:off x="5611089" y="3281440"/>
            <a:ext cx="969818" cy="307777"/>
          </a:xfrm>
          <a:prstGeom prst="rect">
            <a:avLst/>
          </a:prstGeom>
          <a:noFill/>
        </p:spPr>
        <p:txBody>
          <a:bodyPr wrap="square" lIns="0" tIns="0" rIns="0" bIns="0" rtlCol="0">
            <a:spAutoFit/>
          </a:bodyPr>
          <a:lstStyle/>
          <a:p>
            <a:pPr algn="l"/>
            <a:r>
              <a:rPr lang="en-US" sz="2000" dirty="0"/>
              <a:t>Account</a:t>
            </a:r>
          </a:p>
        </p:txBody>
      </p:sp>
      <p:sp>
        <p:nvSpPr>
          <p:cNvPr id="7" name="TextBox 6">
            <a:extLst>
              <a:ext uri="{FF2B5EF4-FFF2-40B4-BE49-F238E27FC236}">
                <a16:creationId xmlns:a16="http://schemas.microsoft.com/office/drawing/2014/main" id="{01DD28DD-DD29-5493-7B9B-82D987EAE528}"/>
              </a:ext>
            </a:extLst>
          </p:cNvPr>
          <p:cNvSpPr txBox="1"/>
          <p:nvPr/>
        </p:nvSpPr>
        <p:spPr>
          <a:xfrm>
            <a:off x="5908963" y="4441909"/>
            <a:ext cx="484909" cy="307777"/>
          </a:xfrm>
          <a:prstGeom prst="rect">
            <a:avLst/>
          </a:prstGeom>
          <a:noFill/>
        </p:spPr>
        <p:txBody>
          <a:bodyPr wrap="square" lIns="0" tIns="0" rIns="0" bIns="0" rtlCol="0">
            <a:spAutoFit/>
          </a:bodyPr>
          <a:lstStyle/>
          <a:p>
            <a:pPr algn="l"/>
            <a:r>
              <a:rPr lang="en-US" sz="2000" dirty="0"/>
              <a:t>You</a:t>
            </a:r>
          </a:p>
        </p:txBody>
      </p:sp>
      <p:sp>
        <p:nvSpPr>
          <p:cNvPr id="8" name="TextBox 7">
            <a:extLst>
              <a:ext uri="{FF2B5EF4-FFF2-40B4-BE49-F238E27FC236}">
                <a16:creationId xmlns:a16="http://schemas.microsoft.com/office/drawing/2014/main" id="{C805F139-5D8A-CFEE-F209-9696E9BAE282}"/>
              </a:ext>
            </a:extLst>
          </p:cNvPr>
          <p:cNvSpPr txBox="1"/>
          <p:nvPr/>
        </p:nvSpPr>
        <p:spPr>
          <a:xfrm>
            <a:off x="5517570" y="5086833"/>
            <a:ext cx="1156855" cy="307777"/>
          </a:xfrm>
          <a:prstGeom prst="rect">
            <a:avLst/>
          </a:prstGeom>
          <a:noFill/>
        </p:spPr>
        <p:txBody>
          <a:bodyPr wrap="square" lIns="0" tIns="0" rIns="0" bIns="0" rtlCol="0">
            <a:spAutoFit/>
          </a:bodyPr>
          <a:lstStyle/>
          <a:p>
            <a:pPr algn="l"/>
            <a:r>
              <a:rPr lang="en-US" sz="2000" dirty="0"/>
              <a:t>Your Bank</a:t>
            </a:r>
          </a:p>
        </p:txBody>
      </p:sp>
      <p:sp>
        <p:nvSpPr>
          <p:cNvPr id="9" name="TextBox 8">
            <a:extLst>
              <a:ext uri="{FF2B5EF4-FFF2-40B4-BE49-F238E27FC236}">
                <a16:creationId xmlns:a16="http://schemas.microsoft.com/office/drawing/2014/main" id="{7B77F647-CF4F-0A4E-2CAB-C232857D52A2}"/>
              </a:ext>
            </a:extLst>
          </p:cNvPr>
          <p:cNvSpPr txBox="1"/>
          <p:nvPr/>
        </p:nvSpPr>
        <p:spPr>
          <a:xfrm>
            <a:off x="4696688" y="5637333"/>
            <a:ext cx="2798617" cy="615553"/>
          </a:xfrm>
          <a:prstGeom prst="rect">
            <a:avLst/>
          </a:prstGeom>
          <a:noFill/>
        </p:spPr>
        <p:txBody>
          <a:bodyPr wrap="square" lIns="0" tIns="0" rIns="0" bIns="0" rtlCol="0">
            <a:spAutoFit/>
          </a:bodyPr>
          <a:lstStyle/>
          <a:p>
            <a:pPr algn="ctr"/>
            <a:r>
              <a:rPr lang="en-US" sz="2000" dirty="0"/>
              <a:t>FDIC/Federal Reserve/Banking System</a:t>
            </a:r>
          </a:p>
        </p:txBody>
      </p:sp>
    </p:spTree>
    <p:extLst>
      <p:ext uri="{BB962C8B-B14F-4D97-AF65-F5344CB8AC3E}">
        <p14:creationId xmlns:p14="http://schemas.microsoft.com/office/powerpoint/2010/main" val="24887938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9527E-B106-3D98-8EBC-632DCB8F8BD8}"/>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F770A65B-076B-8698-7743-CE446AC29919}"/>
              </a:ext>
            </a:extLst>
          </p:cNvPr>
          <p:cNvSpPr txBox="1">
            <a:spLocks noGrp="1"/>
          </p:cNvSpPr>
          <p:nvPr>
            <p:ph type="title" idx="4294967295"/>
          </p:nvPr>
        </p:nvSpPr>
        <p:spPr>
          <a:xfrm>
            <a:off x="585217" y="3221941"/>
            <a:ext cx="9144000" cy="414119"/>
          </a:xfrm>
          <a:prstGeom prst="rect">
            <a:avLst/>
          </a:prstGeom>
          <a:noFill/>
          <a:ln>
            <a:noFill/>
            <a:prstDash/>
          </a:ln>
          <a:effectLst/>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pPr defTabSz="932563">
              <a:defRPr/>
            </a:pPr>
            <a:r>
              <a:rPr lang="en-US" sz="2990" b="1" spc="-50" dirty="0">
                <a:latin typeface="Segoe Pro Display" panose="020B0502040504020203"/>
              </a:rPr>
              <a:t>Cyberterrorism and Cyberwarfare</a:t>
            </a:r>
          </a:p>
        </p:txBody>
      </p:sp>
    </p:spTree>
    <p:extLst>
      <p:ext uri="{BB962C8B-B14F-4D97-AF65-F5344CB8AC3E}">
        <p14:creationId xmlns:p14="http://schemas.microsoft.com/office/powerpoint/2010/main" val="84017604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1C39B0C-F973-B2F3-95CF-9F7F6AEC5A4A}"/>
              </a:ext>
            </a:extLst>
          </p:cNvPr>
          <p:cNvPicPr>
            <a:picLocks noChangeAspect="1"/>
          </p:cNvPicPr>
          <p:nvPr/>
        </p:nvPicPr>
        <p:blipFill>
          <a:blip r:embed="rId3"/>
          <a:stretch>
            <a:fillRect/>
          </a:stretch>
        </p:blipFill>
        <p:spPr>
          <a:xfrm>
            <a:off x="46410" y="1365901"/>
            <a:ext cx="12099180" cy="4324686"/>
          </a:xfrm>
          <a:prstGeom prst="rect">
            <a:avLst/>
          </a:prstGeom>
        </p:spPr>
      </p:pic>
    </p:spTree>
    <p:extLst>
      <p:ext uri="{BB962C8B-B14F-4D97-AF65-F5344CB8AC3E}">
        <p14:creationId xmlns:p14="http://schemas.microsoft.com/office/powerpoint/2010/main" val="187368857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F62B179-ACD6-E316-AE8D-C7453F959A99}"/>
              </a:ext>
            </a:extLst>
          </p:cNvPr>
          <p:cNvSpPr txBox="1"/>
          <p:nvPr/>
        </p:nvSpPr>
        <p:spPr>
          <a:xfrm>
            <a:off x="1727523" y="155668"/>
            <a:ext cx="8736953" cy="830997"/>
          </a:xfrm>
          <a:prstGeom prst="rect">
            <a:avLst/>
          </a:prstGeom>
          <a:noFill/>
        </p:spPr>
        <p:txBody>
          <a:bodyPr wrap="square">
            <a:spAutoFit/>
          </a:bodyPr>
          <a:lstStyle/>
          <a:p>
            <a:pPr algn="ctr"/>
            <a:r>
              <a:rPr lang="en-US" sz="4800" spc="-150" dirty="0">
                <a:solidFill>
                  <a:schemeClr val="bg2">
                    <a:lumMod val="10000"/>
                  </a:schemeClr>
                </a:solidFill>
                <a:latin typeface="+mj-lt"/>
                <a:ea typeface="+mj-ea"/>
                <a:cs typeface="+mj-cs"/>
              </a:rPr>
              <a:t>Which countries?</a:t>
            </a:r>
          </a:p>
        </p:txBody>
      </p:sp>
      <p:pic>
        <p:nvPicPr>
          <p:cNvPr id="4" name="Picture 3">
            <a:extLst>
              <a:ext uri="{FF2B5EF4-FFF2-40B4-BE49-F238E27FC236}">
                <a16:creationId xmlns:a16="http://schemas.microsoft.com/office/drawing/2014/main" id="{A5C18B90-15AC-6EBB-3869-30F5EF921A54}"/>
              </a:ext>
            </a:extLst>
          </p:cNvPr>
          <p:cNvPicPr>
            <a:picLocks noChangeAspect="1"/>
          </p:cNvPicPr>
          <p:nvPr/>
        </p:nvPicPr>
        <p:blipFill>
          <a:blip r:embed="rId3"/>
          <a:stretch>
            <a:fillRect/>
          </a:stretch>
        </p:blipFill>
        <p:spPr>
          <a:xfrm>
            <a:off x="0" y="1208049"/>
            <a:ext cx="12192000" cy="5649951"/>
          </a:xfrm>
          <a:prstGeom prst="rect">
            <a:avLst/>
          </a:prstGeom>
        </p:spPr>
      </p:pic>
    </p:spTree>
    <p:extLst>
      <p:ext uri="{BB962C8B-B14F-4D97-AF65-F5344CB8AC3E}">
        <p14:creationId xmlns:p14="http://schemas.microsoft.com/office/powerpoint/2010/main" val="353899459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B64C0A-FD59-44CD-7574-824D77D432FB}"/>
              </a:ext>
            </a:extLst>
          </p:cNvPr>
          <p:cNvPicPr>
            <a:picLocks noChangeAspect="1"/>
          </p:cNvPicPr>
          <p:nvPr/>
        </p:nvPicPr>
        <p:blipFill>
          <a:blip r:embed="rId3"/>
          <a:stretch>
            <a:fillRect/>
          </a:stretch>
        </p:blipFill>
        <p:spPr>
          <a:xfrm>
            <a:off x="341271" y="90705"/>
            <a:ext cx="4173358" cy="6767296"/>
          </a:xfrm>
          <a:prstGeom prst="rect">
            <a:avLst/>
          </a:prstGeom>
        </p:spPr>
      </p:pic>
      <p:sp>
        <p:nvSpPr>
          <p:cNvPr id="6" name="TextBox 5">
            <a:extLst>
              <a:ext uri="{FF2B5EF4-FFF2-40B4-BE49-F238E27FC236}">
                <a16:creationId xmlns:a16="http://schemas.microsoft.com/office/drawing/2014/main" id="{1589E22E-AB07-E670-FFD1-BF6FF21782C6}"/>
              </a:ext>
            </a:extLst>
          </p:cNvPr>
          <p:cNvSpPr txBox="1"/>
          <p:nvPr/>
        </p:nvSpPr>
        <p:spPr>
          <a:xfrm>
            <a:off x="4818355" y="111883"/>
            <a:ext cx="6760344" cy="2308324"/>
          </a:xfrm>
          <a:prstGeom prst="rect">
            <a:avLst/>
          </a:prstGeom>
          <a:noFill/>
        </p:spPr>
        <p:txBody>
          <a:bodyPr wrap="square">
            <a:spAutoFit/>
          </a:bodyPr>
          <a:lstStyle/>
          <a:p>
            <a:r>
              <a:rPr lang="en-US" sz="4800" spc="-150" dirty="0">
                <a:solidFill>
                  <a:schemeClr val="bg2">
                    <a:lumMod val="10000"/>
                  </a:schemeClr>
                </a:solidFill>
                <a:latin typeface="+mj-lt"/>
                <a:ea typeface="+mj-ea"/>
                <a:cs typeface="+mj-cs"/>
              </a:rPr>
              <a:t>Blurring lines between nation-state threat actors and cybercriminals</a:t>
            </a:r>
          </a:p>
        </p:txBody>
      </p:sp>
      <p:pic>
        <p:nvPicPr>
          <p:cNvPr id="8" name="Picture 7">
            <a:extLst>
              <a:ext uri="{FF2B5EF4-FFF2-40B4-BE49-F238E27FC236}">
                <a16:creationId xmlns:a16="http://schemas.microsoft.com/office/drawing/2014/main" id="{1A48FB55-FAC3-ED22-5519-014DD3749F7D}"/>
              </a:ext>
            </a:extLst>
          </p:cNvPr>
          <p:cNvPicPr>
            <a:picLocks noChangeAspect="1"/>
          </p:cNvPicPr>
          <p:nvPr/>
        </p:nvPicPr>
        <p:blipFill>
          <a:blip r:embed="rId4"/>
          <a:stretch>
            <a:fillRect/>
          </a:stretch>
        </p:blipFill>
        <p:spPr>
          <a:xfrm>
            <a:off x="5785282" y="5090613"/>
            <a:ext cx="2962688" cy="1247949"/>
          </a:xfrm>
          <a:prstGeom prst="rect">
            <a:avLst/>
          </a:prstGeom>
        </p:spPr>
      </p:pic>
      <p:pic>
        <p:nvPicPr>
          <p:cNvPr id="10" name="Picture 9">
            <a:extLst>
              <a:ext uri="{FF2B5EF4-FFF2-40B4-BE49-F238E27FC236}">
                <a16:creationId xmlns:a16="http://schemas.microsoft.com/office/drawing/2014/main" id="{0DCC5A8F-0E26-8D76-6315-A0C342B6C321}"/>
              </a:ext>
            </a:extLst>
          </p:cNvPr>
          <p:cNvPicPr>
            <a:picLocks noChangeAspect="1"/>
          </p:cNvPicPr>
          <p:nvPr/>
        </p:nvPicPr>
        <p:blipFill>
          <a:blip r:embed="rId5"/>
          <a:stretch>
            <a:fillRect/>
          </a:stretch>
        </p:blipFill>
        <p:spPr>
          <a:xfrm>
            <a:off x="4514629" y="3009841"/>
            <a:ext cx="5625656" cy="1491138"/>
          </a:xfrm>
          <a:prstGeom prst="rect">
            <a:avLst/>
          </a:prstGeom>
        </p:spPr>
      </p:pic>
    </p:spTree>
    <p:extLst>
      <p:ext uri="{BB962C8B-B14F-4D97-AF65-F5344CB8AC3E}">
        <p14:creationId xmlns:p14="http://schemas.microsoft.com/office/powerpoint/2010/main" val="295047365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659BCF-3323-3262-414A-DF258CCF1CE8}"/>
              </a:ext>
            </a:extLst>
          </p:cNvPr>
          <p:cNvPicPr>
            <a:picLocks noChangeAspect="1"/>
          </p:cNvPicPr>
          <p:nvPr/>
        </p:nvPicPr>
        <p:blipFill>
          <a:blip r:embed="rId3"/>
          <a:stretch>
            <a:fillRect/>
          </a:stretch>
        </p:blipFill>
        <p:spPr>
          <a:xfrm>
            <a:off x="2989885" y="479699"/>
            <a:ext cx="6212230" cy="5898602"/>
          </a:xfrm>
          <a:prstGeom prst="rect">
            <a:avLst/>
          </a:prstGeom>
        </p:spPr>
      </p:pic>
    </p:spTree>
    <p:extLst>
      <p:ext uri="{BB962C8B-B14F-4D97-AF65-F5344CB8AC3E}">
        <p14:creationId xmlns:p14="http://schemas.microsoft.com/office/powerpoint/2010/main" val="228810249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F238410-3DEB-BA17-1F1E-1FBD4569481D}"/>
              </a:ext>
            </a:extLst>
          </p:cNvPr>
          <p:cNvPicPr>
            <a:picLocks noChangeAspect="1"/>
          </p:cNvPicPr>
          <p:nvPr/>
        </p:nvPicPr>
        <p:blipFill>
          <a:blip r:embed="rId3"/>
          <a:stretch>
            <a:fillRect/>
          </a:stretch>
        </p:blipFill>
        <p:spPr>
          <a:xfrm>
            <a:off x="3009927" y="432292"/>
            <a:ext cx="6172145" cy="5993415"/>
          </a:xfrm>
          <a:prstGeom prst="rect">
            <a:avLst/>
          </a:prstGeom>
        </p:spPr>
      </p:pic>
    </p:spTree>
    <p:extLst>
      <p:ext uri="{BB962C8B-B14F-4D97-AF65-F5344CB8AC3E}">
        <p14:creationId xmlns:p14="http://schemas.microsoft.com/office/powerpoint/2010/main" val="200640601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D2978-557D-BBA8-D115-DB97B243A1B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A7367CB-D01C-C0C5-B16C-86A2CB41C273}"/>
              </a:ext>
            </a:extLst>
          </p:cNvPr>
          <p:cNvPicPr>
            <a:picLocks noChangeAspect="1"/>
          </p:cNvPicPr>
          <p:nvPr/>
        </p:nvPicPr>
        <p:blipFill>
          <a:blip r:embed="rId3"/>
          <a:stretch>
            <a:fillRect/>
          </a:stretch>
        </p:blipFill>
        <p:spPr>
          <a:xfrm>
            <a:off x="3043699" y="530200"/>
            <a:ext cx="6104601" cy="5797600"/>
          </a:xfrm>
          <a:prstGeom prst="rect">
            <a:avLst/>
          </a:prstGeom>
        </p:spPr>
      </p:pic>
    </p:spTree>
    <p:extLst>
      <p:ext uri="{BB962C8B-B14F-4D97-AF65-F5344CB8AC3E}">
        <p14:creationId xmlns:p14="http://schemas.microsoft.com/office/powerpoint/2010/main" val="144611462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AFD2C-2776-0B44-668C-1DA1E4E7630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8F1CA28-88FD-4A9C-2498-54A3BA9B711F}"/>
              </a:ext>
            </a:extLst>
          </p:cNvPr>
          <p:cNvPicPr>
            <a:picLocks noChangeAspect="1"/>
          </p:cNvPicPr>
          <p:nvPr/>
        </p:nvPicPr>
        <p:blipFill>
          <a:blip r:embed="rId3"/>
          <a:stretch>
            <a:fillRect/>
          </a:stretch>
        </p:blipFill>
        <p:spPr>
          <a:xfrm>
            <a:off x="3105065" y="525861"/>
            <a:ext cx="5981870" cy="5806277"/>
          </a:xfrm>
          <a:prstGeom prst="rect">
            <a:avLst/>
          </a:prstGeom>
        </p:spPr>
      </p:pic>
    </p:spTree>
    <p:extLst>
      <p:ext uri="{BB962C8B-B14F-4D97-AF65-F5344CB8AC3E}">
        <p14:creationId xmlns:p14="http://schemas.microsoft.com/office/powerpoint/2010/main" val="424937419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62373-74CA-3291-7FB8-EEE15975F7DF}"/>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61D3A08D-B351-E72A-1B7B-A53FC9F808C8}"/>
              </a:ext>
            </a:extLst>
          </p:cNvPr>
          <p:cNvSpPr txBox="1">
            <a:spLocks noGrp="1"/>
          </p:cNvSpPr>
          <p:nvPr>
            <p:ph type="title" idx="4294967295"/>
          </p:nvPr>
        </p:nvSpPr>
        <p:spPr>
          <a:xfrm>
            <a:off x="585217" y="3221941"/>
            <a:ext cx="9144000" cy="414119"/>
          </a:xfrm>
          <a:prstGeom prst="rect">
            <a:avLst/>
          </a:prstGeom>
          <a:noFill/>
          <a:ln>
            <a:noFill/>
            <a:prstDash/>
          </a:ln>
          <a:effectLst/>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pPr defTabSz="932563">
              <a:defRPr/>
            </a:pPr>
            <a:r>
              <a:rPr lang="en-US" sz="2990" b="1" spc="-50" dirty="0">
                <a:latin typeface="Segoe Pro Display" panose="020B0502040504020203"/>
              </a:rPr>
              <a:t>Cybercrime</a:t>
            </a:r>
          </a:p>
        </p:txBody>
      </p:sp>
    </p:spTree>
    <p:extLst>
      <p:ext uri="{BB962C8B-B14F-4D97-AF65-F5344CB8AC3E}">
        <p14:creationId xmlns:p14="http://schemas.microsoft.com/office/powerpoint/2010/main" val="225054209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F6AD296-69B0-588F-3B94-9EC554691C81}"/>
              </a:ext>
            </a:extLst>
          </p:cNvPr>
          <p:cNvPicPr>
            <a:picLocks noChangeAspect="1"/>
          </p:cNvPicPr>
          <p:nvPr/>
        </p:nvPicPr>
        <p:blipFill>
          <a:blip r:embed="rId3"/>
          <a:stretch>
            <a:fillRect/>
          </a:stretch>
        </p:blipFill>
        <p:spPr>
          <a:xfrm>
            <a:off x="8028064" y="168028"/>
            <a:ext cx="2604072" cy="2693610"/>
          </a:xfrm>
          <a:prstGeom prst="rect">
            <a:avLst/>
          </a:prstGeom>
        </p:spPr>
      </p:pic>
      <p:pic>
        <p:nvPicPr>
          <p:cNvPr id="3" name="Picture 2">
            <a:extLst>
              <a:ext uri="{FF2B5EF4-FFF2-40B4-BE49-F238E27FC236}">
                <a16:creationId xmlns:a16="http://schemas.microsoft.com/office/drawing/2014/main" id="{C4C89267-5803-6C0E-3BF7-01CBC741B82A}"/>
              </a:ext>
            </a:extLst>
          </p:cNvPr>
          <p:cNvPicPr>
            <a:picLocks noChangeAspect="1"/>
          </p:cNvPicPr>
          <p:nvPr/>
        </p:nvPicPr>
        <p:blipFill>
          <a:blip r:embed="rId4"/>
          <a:stretch>
            <a:fillRect/>
          </a:stretch>
        </p:blipFill>
        <p:spPr>
          <a:xfrm>
            <a:off x="590572" y="928338"/>
            <a:ext cx="6192114" cy="5001323"/>
          </a:xfrm>
          <a:prstGeom prst="rect">
            <a:avLst/>
          </a:prstGeom>
        </p:spPr>
      </p:pic>
      <p:pic>
        <p:nvPicPr>
          <p:cNvPr id="6" name="Picture 5">
            <a:extLst>
              <a:ext uri="{FF2B5EF4-FFF2-40B4-BE49-F238E27FC236}">
                <a16:creationId xmlns:a16="http://schemas.microsoft.com/office/drawing/2014/main" id="{92302D75-2E62-A4BB-6DA6-ECF78AEB4155}"/>
              </a:ext>
            </a:extLst>
          </p:cNvPr>
          <p:cNvPicPr>
            <a:picLocks noChangeAspect="1"/>
          </p:cNvPicPr>
          <p:nvPr/>
        </p:nvPicPr>
        <p:blipFill>
          <a:blip r:embed="rId5"/>
          <a:stretch>
            <a:fillRect/>
          </a:stretch>
        </p:blipFill>
        <p:spPr>
          <a:xfrm>
            <a:off x="7145002" y="3543146"/>
            <a:ext cx="4810796" cy="2210108"/>
          </a:xfrm>
          <a:prstGeom prst="rect">
            <a:avLst/>
          </a:prstGeom>
        </p:spPr>
      </p:pic>
    </p:spTree>
    <p:extLst>
      <p:ext uri="{BB962C8B-B14F-4D97-AF65-F5344CB8AC3E}">
        <p14:creationId xmlns:p14="http://schemas.microsoft.com/office/powerpoint/2010/main" val="260015389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722FE0-879F-3996-F0F5-282A08792DA2}"/>
              </a:ext>
            </a:extLst>
          </p:cNvPr>
          <p:cNvPicPr>
            <a:picLocks noChangeAspect="1"/>
          </p:cNvPicPr>
          <p:nvPr/>
        </p:nvPicPr>
        <p:blipFill>
          <a:blip r:embed="rId3"/>
          <a:stretch>
            <a:fillRect/>
          </a:stretch>
        </p:blipFill>
        <p:spPr>
          <a:xfrm>
            <a:off x="965200" y="151142"/>
            <a:ext cx="3313720" cy="6555715"/>
          </a:xfrm>
          <a:prstGeom prst="rect">
            <a:avLst/>
          </a:prstGeom>
        </p:spPr>
      </p:pic>
      <p:pic>
        <p:nvPicPr>
          <p:cNvPr id="6" name="Picture 5">
            <a:extLst>
              <a:ext uri="{FF2B5EF4-FFF2-40B4-BE49-F238E27FC236}">
                <a16:creationId xmlns:a16="http://schemas.microsoft.com/office/drawing/2014/main" id="{9C5812D8-C7D7-0AC9-5368-842637B845C3}"/>
              </a:ext>
            </a:extLst>
          </p:cNvPr>
          <p:cNvPicPr>
            <a:picLocks noChangeAspect="1"/>
          </p:cNvPicPr>
          <p:nvPr/>
        </p:nvPicPr>
        <p:blipFill>
          <a:blip r:embed="rId4"/>
          <a:stretch>
            <a:fillRect/>
          </a:stretch>
        </p:blipFill>
        <p:spPr>
          <a:xfrm>
            <a:off x="4820217" y="2144635"/>
            <a:ext cx="1887457" cy="1284364"/>
          </a:xfrm>
          <a:prstGeom prst="rect">
            <a:avLst/>
          </a:prstGeom>
        </p:spPr>
      </p:pic>
      <p:pic>
        <p:nvPicPr>
          <p:cNvPr id="8" name="Picture 7">
            <a:extLst>
              <a:ext uri="{FF2B5EF4-FFF2-40B4-BE49-F238E27FC236}">
                <a16:creationId xmlns:a16="http://schemas.microsoft.com/office/drawing/2014/main" id="{768D2F94-8F89-0D3D-2378-F527D6741EFF}"/>
              </a:ext>
            </a:extLst>
          </p:cNvPr>
          <p:cNvPicPr>
            <a:picLocks noChangeAspect="1"/>
          </p:cNvPicPr>
          <p:nvPr/>
        </p:nvPicPr>
        <p:blipFill>
          <a:blip r:embed="rId5"/>
          <a:stretch>
            <a:fillRect/>
          </a:stretch>
        </p:blipFill>
        <p:spPr>
          <a:xfrm>
            <a:off x="7132188" y="714828"/>
            <a:ext cx="4563464" cy="5428342"/>
          </a:xfrm>
          <a:prstGeom prst="rect">
            <a:avLst/>
          </a:prstGeom>
        </p:spPr>
      </p:pic>
    </p:spTree>
    <p:extLst>
      <p:ext uri="{BB962C8B-B14F-4D97-AF65-F5344CB8AC3E}">
        <p14:creationId xmlns:p14="http://schemas.microsoft.com/office/powerpoint/2010/main" val="1075638792"/>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EAB886-D7B9-D88B-8569-F07F34EA27C3}"/>
              </a:ext>
            </a:extLst>
          </p:cNvPr>
          <p:cNvPicPr>
            <a:picLocks noChangeAspect="1"/>
          </p:cNvPicPr>
          <p:nvPr/>
        </p:nvPicPr>
        <p:blipFill>
          <a:blip r:embed="rId3"/>
          <a:stretch>
            <a:fillRect/>
          </a:stretch>
        </p:blipFill>
        <p:spPr>
          <a:xfrm>
            <a:off x="0" y="623335"/>
            <a:ext cx="12192000" cy="3151909"/>
          </a:xfrm>
          <a:prstGeom prst="rect">
            <a:avLst/>
          </a:prstGeom>
        </p:spPr>
      </p:pic>
      <p:sp>
        <p:nvSpPr>
          <p:cNvPr id="4" name="TextBox 3">
            <a:extLst>
              <a:ext uri="{FF2B5EF4-FFF2-40B4-BE49-F238E27FC236}">
                <a16:creationId xmlns:a16="http://schemas.microsoft.com/office/drawing/2014/main" id="{C5A43656-D65C-1D67-DC11-90DAA4C10B81}"/>
              </a:ext>
            </a:extLst>
          </p:cNvPr>
          <p:cNvSpPr txBox="1"/>
          <p:nvPr/>
        </p:nvSpPr>
        <p:spPr>
          <a:xfrm>
            <a:off x="2216523" y="4122983"/>
            <a:ext cx="7758954" cy="2246769"/>
          </a:xfrm>
          <a:prstGeom prst="rect">
            <a:avLst/>
          </a:prstGeom>
          <a:noFill/>
        </p:spPr>
        <p:txBody>
          <a:bodyPr wrap="square">
            <a:spAutoFit/>
          </a:bodyPr>
          <a:lstStyle/>
          <a:p>
            <a:pPr algn="l">
              <a:buFont typeface="Arial" panose="020B0604020202020204" pitchFamily="34" charset="0"/>
              <a:buChar char="•"/>
            </a:pPr>
            <a:r>
              <a:rPr lang="en-US" sz="2800" dirty="0">
                <a:solidFill>
                  <a:srgbClr val="FF0000"/>
                </a:solidFill>
              </a:rPr>
              <a:t>43% of Small Businesses experienced a cyberattack in the 2024.</a:t>
            </a:r>
          </a:p>
          <a:p>
            <a:pPr algn="l">
              <a:buFont typeface="Arial" panose="020B0604020202020204" pitchFamily="34" charset="0"/>
              <a:buChar char="•"/>
            </a:pPr>
            <a:r>
              <a:rPr lang="en-US" sz="2800" dirty="0">
                <a:solidFill>
                  <a:srgbClr val="FF0000"/>
                </a:solidFill>
              </a:rPr>
              <a:t>Median payment for Small Businesses that faced </a:t>
            </a:r>
            <a:r>
              <a:rPr lang="en-US" sz="2800" dirty="0" err="1">
                <a:solidFill>
                  <a:srgbClr val="FF0000"/>
                </a:solidFill>
              </a:rPr>
              <a:t>Ransomeware</a:t>
            </a:r>
            <a:r>
              <a:rPr lang="en-US" sz="2800" dirty="0">
                <a:solidFill>
                  <a:srgbClr val="FF0000"/>
                </a:solidFill>
              </a:rPr>
              <a:t> attacks was $115,000 in 2024.</a:t>
            </a:r>
          </a:p>
        </p:txBody>
      </p:sp>
    </p:spTree>
    <p:extLst>
      <p:ext uri="{BB962C8B-B14F-4D97-AF65-F5344CB8AC3E}">
        <p14:creationId xmlns:p14="http://schemas.microsoft.com/office/powerpoint/2010/main" val="161010644"/>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9AA1B-69FF-00DA-A363-CB98BBEF23CA}"/>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46D887BD-705C-A108-2C0A-4E9A3E2FDC71}"/>
              </a:ext>
            </a:extLst>
          </p:cNvPr>
          <p:cNvSpPr txBox="1">
            <a:spLocks noGrp="1"/>
          </p:cNvSpPr>
          <p:nvPr>
            <p:ph type="title" idx="4294967295"/>
          </p:nvPr>
        </p:nvSpPr>
        <p:spPr>
          <a:xfrm>
            <a:off x="585217" y="3221941"/>
            <a:ext cx="9144000" cy="414119"/>
          </a:xfrm>
          <a:prstGeom prst="rect">
            <a:avLst/>
          </a:prstGeom>
          <a:noFill/>
          <a:ln>
            <a:noFill/>
            <a:prstDash/>
          </a:ln>
          <a:effectLst/>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pPr defTabSz="932563">
              <a:defRPr/>
            </a:pPr>
            <a:r>
              <a:rPr lang="en-US" sz="2990" b="1" spc="-50" dirty="0">
                <a:latin typeface="Segoe Pro Display" panose="020B0502040504020203"/>
              </a:rPr>
              <a:t>Password attacks</a:t>
            </a:r>
          </a:p>
        </p:txBody>
      </p:sp>
    </p:spTree>
    <p:extLst>
      <p:ext uri="{BB962C8B-B14F-4D97-AF65-F5344CB8AC3E}">
        <p14:creationId xmlns:p14="http://schemas.microsoft.com/office/powerpoint/2010/main" val="2504719596"/>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C217DC-07C3-68DF-80E0-3FFC2AC36BA5}"/>
              </a:ext>
            </a:extLst>
          </p:cNvPr>
          <p:cNvPicPr>
            <a:picLocks noChangeAspect="1"/>
          </p:cNvPicPr>
          <p:nvPr/>
        </p:nvPicPr>
        <p:blipFill>
          <a:blip r:embed="rId3"/>
          <a:stretch>
            <a:fillRect/>
          </a:stretch>
        </p:blipFill>
        <p:spPr>
          <a:xfrm>
            <a:off x="3222998" y="4364080"/>
            <a:ext cx="5994708" cy="603281"/>
          </a:xfrm>
          <a:prstGeom prst="rect">
            <a:avLst/>
          </a:prstGeom>
        </p:spPr>
      </p:pic>
      <p:sp>
        <p:nvSpPr>
          <p:cNvPr id="6" name="TextBox 5">
            <a:extLst>
              <a:ext uri="{FF2B5EF4-FFF2-40B4-BE49-F238E27FC236}">
                <a16:creationId xmlns:a16="http://schemas.microsoft.com/office/drawing/2014/main" id="{13193914-76D8-F208-E64A-88C328E7073C}"/>
              </a:ext>
            </a:extLst>
          </p:cNvPr>
          <p:cNvSpPr txBox="1"/>
          <p:nvPr/>
        </p:nvSpPr>
        <p:spPr>
          <a:xfrm>
            <a:off x="5184430" y="6151383"/>
            <a:ext cx="2978150" cy="307777"/>
          </a:xfrm>
          <a:prstGeom prst="rect">
            <a:avLst/>
          </a:prstGeom>
          <a:noFill/>
        </p:spPr>
        <p:txBody>
          <a:bodyPr wrap="square" lIns="0" tIns="0" rIns="0" bIns="0" rtlCol="0">
            <a:spAutoFit/>
          </a:bodyPr>
          <a:lstStyle/>
          <a:p>
            <a:pPr algn="l"/>
            <a:r>
              <a:rPr lang="en-US" sz="2000" dirty="0"/>
              <a:t>Brute Force Attack</a:t>
            </a:r>
          </a:p>
        </p:txBody>
      </p:sp>
      <p:sp>
        <p:nvSpPr>
          <p:cNvPr id="4" name="TextBox 3">
            <a:extLst>
              <a:ext uri="{FF2B5EF4-FFF2-40B4-BE49-F238E27FC236}">
                <a16:creationId xmlns:a16="http://schemas.microsoft.com/office/drawing/2014/main" id="{B2EEB018-41A3-C21D-C586-E54C433D2FB4}"/>
              </a:ext>
            </a:extLst>
          </p:cNvPr>
          <p:cNvSpPr txBox="1"/>
          <p:nvPr/>
        </p:nvSpPr>
        <p:spPr>
          <a:xfrm>
            <a:off x="3133517" y="5016757"/>
            <a:ext cx="5924966" cy="1015663"/>
          </a:xfrm>
          <a:prstGeom prst="rect">
            <a:avLst/>
          </a:prstGeom>
          <a:noFill/>
        </p:spPr>
        <p:txBody>
          <a:bodyPr wrap="square">
            <a:spAutoFit/>
          </a:bodyPr>
          <a:lstStyle/>
          <a:p>
            <a:pPr algn="ctr"/>
            <a:r>
              <a:rPr lang="en-US" sz="2000" dirty="0"/>
              <a:t>(A Pentium 100 can try 10,000 passwords a second. A supercomputer can try 1,000,000,000 per second).</a:t>
            </a:r>
          </a:p>
        </p:txBody>
      </p:sp>
      <p:pic>
        <p:nvPicPr>
          <p:cNvPr id="14" name="Picture 13" descr="A large wave crashing into a building&#10;&#10;Description automatically generated with medium confidence">
            <a:extLst>
              <a:ext uri="{FF2B5EF4-FFF2-40B4-BE49-F238E27FC236}">
                <a16:creationId xmlns:a16="http://schemas.microsoft.com/office/drawing/2014/main" id="{FFB20074-BCA9-49C4-9EB1-9A9840006A92}"/>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80104" y="154641"/>
            <a:ext cx="5162861" cy="3429000"/>
          </a:xfrm>
          <a:prstGeom prst="rect">
            <a:avLst/>
          </a:prstGeom>
        </p:spPr>
      </p:pic>
      <p:pic>
        <p:nvPicPr>
          <p:cNvPr id="16" name="Picture 15" descr="A desktop computer and keyboard&#10;&#10;Description automatically generated">
            <a:extLst>
              <a:ext uri="{FF2B5EF4-FFF2-40B4-BE49-F238E27FC236}">
                <a16:creationId xmlns:a16="http://schemas.microsoft.com/office/drawing/2014/main" id="{CC0EB051-D715-7F31-AB53-FCBC7AE53EC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458680" y="2181558"/>
            <a:ext cx="2978150" cy="1890133"/>
          </a:xfrm>
          <a:prstGeom prst="rect">
            <a:avLst/>
          </a:prstGeom>
        </p:spPr>
      </p:pic>
      <p:pic>
        <p:nvPicPr>
          <p:cNvPr id="19" name="Picture 18">
            <a:extLst>
              <a:ext uri="{FF2B5EF4-FFF2-40B4-BE49-F238E27FC236}">
                <a16:creationId xmlns:a16="http://schemas.microsoft.com/office/drawing/2014/main" id="{1ECCD146-3807-CB34-4634-4B26E6A1B911}"/>
              </a:ext>
            </a:extLst>
          </p:cNvPr>
          <p:cNvPicPr>
            <a:picLocks noChangeAspect="1"/>
          </p:cNvPicPr>
          <p:nvPr/>
        </p:nvPicPr>
        <p:blipFill>
          <a:blip r:embed="rId8"/>
          <a:stretch>
            <a:fillRect/>
          </a:stretch>
        </p:blipFill>
        <p:spPr>
          <a:xfrm>
            <a:off x="8552545" y="154641"/>
            <a:ext cx="3576703" cy="2037314"/>
          </a:xfrm>
          <a:prstGeom prst="rect">
            <a:avLst/>
          </a:prstGeom>
        </p:spPr>
      </p:pic>
      <p:grpSp>
        <p:nvGrpSpPr>
          <p:cNvPr id="22" name="Group 21">
            <a:extLst>
              <a:ext uri="{FF2B5EF4-FFF2-40B4-BE49-F238E27FC236}">
                <a16:creationId xmlns:a16="http://schemas.microsoft.com/office/drawing/2014/main" id="{8800F8DA-5318-EB68-91DF-B4A309C67322}"/>
              </a:ext>
            </a:extLst>
          </p:cNvPr>
          <p:cNvGrpSpPr/>
          <p:nvPr/>
        </p:nvGrpSpPr>
        <p:grpSpPr>
          <a:xfrm>
            <a:off x="5510640" y="1865980"/>
            <a:ext cx="2799000" cy="2129760"/>
            <a:chOff x="5510640" y="1865980"/>
            <a:chExt cx="2799000" cy="2129760"/>
          </a:xfrm>
        </p:grpSpPr>
        <mc:AlternateContent xmlns:mc="http://schemas.openxmlformats.org/markup-compatibility/2006" xmlns:p14="http://schemas.microsoft.com/office/powerpoint/2010/main">
          <mc:Choice Requires="p14">
            <p:contentPart p14:bwMode="auto" r:id="rId9">
              <p14:nvContentPartPr>
                <p14:cNvPr id="20" name="Ink 19">
                  <a:extLst>
                    <a:ext uri="{FF2B5EF4-FFF2-40B4-BE49-F238E27FC236}">
                      <a16:creationId xmlns:a16="http://schemas.microsoft.com/office/drawing/2014/main" id="{9656DFA3-FC33-506A-BAE1-6161C71DAF3C}"/>
                    </a:ext>
                  </a:extLst>
                </p14:cNvPr>
                <p14:cNvContentPartPr/>
                <p14:nvPr/>
              </p14:nvContentPartPr>
              <p14:xfrm>
                <a:off x="5510640" y="1865980"/>
                <a:ext cx="2799000" cy="1969560"/>
              </p14:xfrm>
            </p:contentPart>
          </mc:Choice>
          <mc:Fallback xmlns="">
            <p:pic>
              <p:nvPicPr>
                <p:cNvPr id="20" name="Ink 19">
                  <a:extLst>
                    <a:ext uri="{FF2B5EF4-FFF2-40B4-BE49-F238E27FC236}">
                      <a16:creationId xmlns:a16="http://schemas.microsoft.com/office/drawing/2014/main" id="{9656DFA3-FC33-506A-BAE1-6161C71DAF3C}"/>
                    </a:ext>
                  </a:extLst>
                </p:cNvPr>
                <p:cNvPicPr/>
                <p:nvPr/>
              </p:nvPicPr>
              <p:blipFill>
                <a:blip r:embed="rId10"/>
                <a:stretch>
                  <a:fillRect/>
                </a:stretch>
              </p:blipFill>
              <p:spPr>
                <a:xfrm>
                  <a:off x="5475000" y="1830340"/>
                  <a:ext cx="2870640" cy="20412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Ink 20">
                  <a:extLst>
                    <a:ext uri="{FF2B5EF4-FFF2-40B4-BE49-F238E27FC236}">
                      <a16:creationId xmlns:a16="http://schemas.microsoft.com/office/drawing/2014/main" id="{E8D395A4-AD1C-409A-0CFC-A814D2CB923B}"/>
                    </a:ext>
                  </a:extLst>
                </p14:cNvPr>
                <p14:cNvContentPartPr/>
                <p14:nvPr/>
              </p14:nvContentPartPr>
              <p14:xfrm>
                <a:off x="5816280" y="1989820"/>
                <a:ext cx="2225880" cy="2005920"/>
              </p14:xfrm>
            </p:contentPart>
          </mc:Choice>
          <mc:Fallback xmlns="">
            <p:pic>
              <p:nvPicPr>
                <p:cNvPr id="21" name="Ink 20">
                  <a:extLst>
                    <a:ext uri="{FF2B5EF4-FFF2-40B4-BE49-F238E27FC236}">
                      <a16:creationId xmlns:a16="http://schemas.microsoft.com/office/drawing/2014/main" id="{E8D395A4-AD1C-409A-0CFC-A814D2CB923B}"/>
                    </a:ext>
                  </a:extLst>
                </p:cNvPr>
                <p:cNvPicPr/>
                <p:nvPr/>
              </p:nvPicPr>
              <p:blipFill>
                <a:blip r:embed="rId12"/>
                <a:stretch>
                  <a:fillRect/>
                </a:stretch>
              </p:blipFill>
              <p:spPr>
                <a:xfrm>
                  <a:off x="5780280" y="1953820"/>
                  <a:ext cx="2297520" cy="2077560"/>
                </a:xfrm>
                <a:prstGeom prst="rect">
                  <a:avLst/>
                </a:prstGeom>
              </p:spPr>
            </p:pic>
          </mc:Fallback>
        </mc:AlternateContent>
      </p:grpSp>
      <p:grpSp>
        <p:nvGrpSpPr>
          <p:cNvPr id="30" name="Group 29">
            <a:extLst>
              <a:ext uri="{FF2B5EF4-FFF2-40B4-BE49-F238E27FC236}">
                <a16:creationId xmlns:a16="http://schemas.microsoft.com/office/drawing/2014/main" id="{BCC7452E-AA96-C130-ACF4-6553110A30CD}"/>
              </a:ext>
            </a:extLst>
          </p:cNvPr>
          <p:cNvGrpSpPr/>
          <p:nvPr/>
        </p:nvGrpSpPr>
        <p:grpSpPr>
          <a:xfrm>
            <a:off x="8954760" y="3384000"/>
            <a:ext cx="2749680" cy="1335960"/>
            <a:chOff x="8954760" y="3384000"/>
            <a:chExt cx="2749680" cy="1335960"/>
          </a:xfrm>
        </p:grpSpPr>
        <mc:AlternateContent xmlns:mc="http://schemas.openxmlformats.org/markup-compatibility/2006" xmlns:p14="http://schemas.microsoft.com/office/powerpoint/2010/main">
          <mc:Choice Requires="p14">
            <p:contentPart p14:bwMode="auto" r:id="rId13">
              <p14:nvContentPartPr>
                <p14:cNvPr id="2" name="Ink 1">
                  <a:extLst>
                    <a:ext uri="{FF2B5EF4-FFF2-40B4-BE49-F238E27FC236}">
                      <a16:creationId xmlns:a16="http://schemas.microsoft.com/office/drawing/2014/main" id="{5EAD8EFF-B370-2CD9-4C47-839C0A7856CE}"/>
                    </a:ext>
                  </a:extLst>
                </p14:cNvPr>
                <p14:cNvContentPartPr/>
                <p14:nvPr/>
              </p14:nvContentPartPr>
              <p14:xfrm>
                <a:off x="8954760" y="3623400"/>
                <a:ext cx="344880" cy="359280"/>
              </p14:xfrm>
            </p:contentPart>
          </mc:Choice>
          <mc:Fallback xmlns="">
            <p:pic>
              <p:nvPicPr>
                <p:cNvPr id="2" name="Ink 1">
                  <a:extLst>
                    <a:ext uri="{FF2B5EF4-FFF2-40B4-BE49-F238E27FC236}">
                      <a16:creationId xmlns:a16="http://schemas.microsoft.com/office/drawing/2014/main" id="{5EAD8EFF-B370-2CD9-4C47-839C0A7856CE}"/>
                    </a:ext>
                  </a:extLst>
                </p:cNvPr>
                <p:cNvPicPr/>
                <p:nvPr/>
              </p:nvPicPr>
              <p:blipFill>
                <a:blip r:embed="rId14"/>
                <a:stretch>
                  <a:fillRect/>
                </a:stretch>
              </p:blipFill>
              <p:spPr>
                <a:xfrm>
                  <a:off x="8918760" y="3587760"/>
                  <a:ext cx="416520" cy="4309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 name="Ink 2">
                  <a:extLst>
                    <a:ext uri="{FF2B5EF4-FFF2-40B4-BE49-F238E27FC236}">
                      <a16:creationId xmlns:a16="http://schemas.microsoft.com/office/drawing/2014/main" id="{B3B54692-CDDE-5B6F-6BF9-10BD47900577}"/>
                    </a:ext>
                  </a:extLst>
                </p14:cNvPr>
                <p14:cNvContentPartPr/>
                <p14:nvPr/>
              </p14:nvContentPartPr>
              <p14:xfrm>
                <a:off x="9349320" y="3563640"/>
                <a:ext cx="211320" cy="298440"/>
              </p14:xfrm>
            </p:contentPart>
          </mc:Choice>
          <mc:Fallback xmlns="">
            <p:pic>
              <p:nvPicPr>
                <p:cNvPr id="3" name="Ink 2">
                  <a:extLst>
                    <a:ext uri="{FF2B5EF4-FFF2-40B4-BE49-F238E27FC236}">
                      <a16:creationId xmlns:a16="http://schemas.microsoft.com/office/drawing/2014/main" id="{B3B54692-CDDE-5B6F-6BF9-10BD47900577}"/>
                    </a:ext>
                  </a:extLst>
                </p:cNvPr>
                <p:cNvPicPr/>
                <p:nvPr/>
              </p:nvPicPr>
              <p:blipFill>
                <a:blip r:embed="rId16"/>
                <a:stretch>
                  <a:fillRect/>
                </a:stretch>
              </p:blipFill>
              <p:spPr>
                <a:xfrm>
                  <a:off x="9313680" y="3527640"/>
                  <a:ext cx="282960" cy="3700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7" name="Ink 6">
                  <a:extLst>
                    <a:ext uri="{FF2B5EF4-FFF2-40B4-BE49-F238E27FC236}">
                      <a16:creationId xmlns:a16="http://schemas.microsoft.com/office/drawing/2014/main" id="{7542A524-EEA0-B103-F9C8-7C7A1499903E}"/>
                    </a:ext>
                  </a:extLst>
                </p14:cNvPr>
                <p14:cNvContentPartPr/>
                <p14:nvPr/>
              </p14:nvContentPartPr>
              <p14:xfrm>
                <a:off x="9678720" y="3502800"/>
                <a:ext cx="155880" cy="267120"/>
              </p14:xfrm>
            </p:contentPart>
          </mc:Choice>
          <mc:Fallback xmlns="">
            <p:pic>
              <p:nvPicPr>
                <p:cNvPr id="7" name="Ink 6">
                  <a:extLst>
                    <a:ext uri="{FF2B5EF4-FFF2-40B4-BE49-F238E27FC236}">
                      <a16:creationId xmlns:a16="http://schemas.microsoft.com/office/drawing/2014/main" id="{7542A524-EEA0-B103-F9C8-7C7A1499903E}"/>
                    </a:ext>
                  </a:extLst>
                </p:cNvPr>
                <p:cNvPicPr/>
                <p:nvPr/>
              </p:nvPicPr>
              <p:blipFill>
                <a:blip r:embed="rId18"/>
                <a:stretch>
                  <a:fillRect/>
                </a:stretch>
              </p:blipFill>
              <p:spPr>
                <a:xfrm>
                  <a:off x="9643080" y="3467160"/>
                  <a:ext cx="227520" cy="3387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8" name="Ink 7">
                  <a:extLst>
                    <a:ext uri="{FF2B5EF4-FFF2-40B4-BE49-F238E27FC236}">
                      <a16:creationId xmlns:a16="http://schemas.microsoft.com/office/drawing/2014/main" id="{826639AD-E44A-A43E-3FF0-A3CAA6869F41}"/>
                    </a:ext>
                  </a:extLst>
                </p14:cNvPr>
                <p14:cNvContentPartPr/>
                <p14:nvPr/>
              </p14:nvContentPartPr>
              <p14:xfrm>
                <a:off x="9975720" y="3475440"/>
                <a:ext cx="144360" cy="228600"/>
              </p14:xfrm>
            </p:contentPart>
          </mc:Choice>
          <mc:Fallback xmlns="">
            <p:pic>
              <p:nvPicPr>
                <p:cNvPr id="8" name="Ink 7">
                  <a:extLst>
                    <a:ext uri="{FF2B5EF4-FFF2-40B4-BE49-F238E27FC236}">
                      <a16:creationId xmlns:a16="http://schemas.microsoft.com/office/drawing/2014/main" id="{826639AD-E44A-A43E-3FF0-A3CAA6869F41}"/>
                    </a:ext>
                  </a:extLst>
                </p:cNvPr>
                <p:cNvPicPr/>
                <p:nvPr/>
              </p:nvPicPr>
              <p:blipFill>
                <a:blip r:embed="rId20"/>
                <a:stretch>
                  <a:fillRect/>
                </a:stretch>
              </p:blipFill>
              <p:spPr>
                <a:xfrm>
                  <a:off x="9939720" y="3439440"/>
                  <a:ext cx="216000" cy="3002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9" name="Ink 8">
                  <a:extLst>
                    <a:ext uri="{FF2B5EF4-FFF2-40B4-BE49-F238E27FC236}">
                      <a16:creationId xmlns:a16="http://schemas.microsoft.com/office/drawing/2014/main" id="{90F63906-E51F-ABFB-5A4E-06C3422949B2}"/>
                    </a:ext>
                  </a:extLst>
                </p14:cNvPr>
                <p14:cNvContentPartPr/>
                <p14:nvPr/>
              </p14:nvContentPartPr>
              <p14:xfrm>
                <a:off x="10061400" y="3384000"/>
                <a:ext cx="184680" cy="75240"/>
              </p14:xfrm>
            </p:contentPart>
          </mc:Choice>
          <mc:Fallback xmlns="">
            <p:pic>
              <p:nvPicPr>
                <p:cNvPr id="9" name="Ink 8">
                  <a:extLst>
                    <a:ext uri="{FF2B5EF4-FFF2-40B4-BE49-F238E27FC236}">
                      <a16:creationId xmlns:a16="http://schemas.microsoft.com/office/drawing/2014/main" id="{90F63906-E51F-ABFB-5A4E-06C3422949B2}"/>
                    </a:ext>
                  </a:extLst>
                </p:cNvPr>
                <p:cNvPicPr/>
                <p:nvPr/>
              </p:nvPicPr>
              <p:blipFill>
                <a:blip r:embed="rId22"/>
                <a:stretch>
                  <a:fillRect/>
                </a:stretch>
              </p:blipFill>
              <p:spPr>
                <a:xfrm>
                  <a:off x="10025760" y="3348360"/>
                  <a:ext cx="25632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1" name="Ink 10">
                  <a:extLst>
                    <a:ext uri="{FF2B5EF4-FFF2-40B4-BE49-F238E27FC236}">
                      <a16:creationId xmlns:a16="http://schemas.microsoft.com/office/drawing/2014/main" id="{BAF8645A-E398-0456-44AA-07247583598E}"/>
                    </a:ext>
                  </a:extLst>
                </p14:cNvPr>
                <p14:cNvContentPartPr/>
                <p14:nvPr/>
              </p14:nvContentPartPr>
              <p14:xfrm>
                <a:off x="9534360" y="4336200"/>
                <a:ext cx="259920" cy="383760"/>
              </p14:xfrm>
            </p:contentPart>
          </mc:Choice>
          <mc:Fallback xmlns="">
            <p:pic>
              <p:nvPicPr>
                <p:cNvPr id="11" name="Ink 10">
                  <a:extLst>
                    <a:ext uri="{FF2B5EF4-FFF2-40B4-BE49-F238E27FC236}">
                      <a16:creationId xmlns:a16="http://schemas.microsoft.com/office/drawing/2014/main" id="{BAF8645A-E398-0456-44AA-07247583598E}"/>
                    </a:ext>
                  </a:extLst>
                </p:cNvPr>
                <p:cNvPicPr/>
                <p:nvPr/>
              </p:nvPicPr>
              <p:blipFill>
                <a:blip r:embed="rId24"/>
                <a:stretch>
                  <a:fillRect/>
                </a:stretch>
              </p:blipFill>
              <p:spPr>
                <a:xfrm>
                  <a:off x="9498360" y="4300200"/>
                  <a:ext cx="331560" cy="4554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2" name="Ink 11">
                  <a:extLst>
                    <a:ext uri="{FF2B5EF4-FFF2-40B4-BE49-F238E27FC236}">
                      <a16:creationId xmlns:a16="http://schemas.microsoft.com/office/drawing/2014/main" id="{9C27A247-BDF9-215F-E751-9E586FBBBFDD}"/>
                    </a:ext>
                  </a:extLst>
                </p14:cNvPr>
                <p14:cNvContentPartPr/>
                <p14:nvPr/>
              </p14:nvContentPartPr>
              <p14:xfrm>
                <a:off x="9898680" y="4562280"/>
                <a:ext cx="48600" cy="120960"/>
              </p14:xfrm>
            </p:contentPart>
          </mc:Choice>
          <mc:Fallback xmlns="">
            <p:pic>
              <p:nvPicPr>
                <p:cNvPr id="12" name="Ink 11">
                  <a:extLst>
                    <a:ext uri="{FF2B5EF4-FFF2-40B4-BE49-F238E27FC236}">
                      <a16:creationId xmlns:a16="http://schemas.microsoft.com/office/drawing/2014/main" id="{9C27A247-BDF9-215F-E751-9E586FBBBFDD}"/>
                    </a:ext>
                  </a:extLst>
                </p:cNvPr>
                <p:cNvPicPr/>
                <p:nvPr/>
              </p:nvPicPr>
              <p:blipFill>
                <a:blip r:embed="rId26"/>
                <a:stretch>
                  <a:fillRect/>
                </a:stretch>
              </p:blipFill>
              <p:spPr>
                <a:xfrm>
                  <a:off x="9863040" y="4526280"/>
                  <a:ext cx="12024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3" name="Ink 12">
                  <a:extLst>
                    <a:ext uri="{FF2B5EF4-FFF2-40B4-BE49-F238E27FC236}">
                      <a16:creationId xmlns:a16="http://schemas.microsoft.com/office/drawing/2014/main" id="{499D2721-C563-F93C-D1DE-5228EDB18310}"/>
                    </a:ext>
                  </a:extLst>
                </p14:cNvPr>
                <p14:cNvContentPartPr/>
                <p14:nvPr/>
              </p14:nvContentPartPr>
              <p14:xfrm>
                <a:off x="9815520" y="4389840"/>
                <a:ext cx="1440" cy="360"/>
              </p14:xfrm>
            </p:contentPart>
          </mc:Choice>
          <mc:Fallback xmlns="">
            <p:pic>
              <p:nvPicPr>
                <p:cNvPr id="13" name="Ink 12">
                  <a:extLst>
                    <a:ext uri="{FF2B5EF4-FFF2-40B4-BE49-F238E27FC236}">
                      <a16:creationId xmlns:a16="http://schemas.microsoft.com/office/drawing/2014/main" id="{499D2721-C563-F93C-D1DE-5228EDB18310}"/>
                    </a:ext>
                  </a:extLst>
                </p:cNvPr>
                <p:cNvPicPr/>
                <p:nvPr/>
              </p:nvPicPr>
              <p:blipFill>
                <a:blip r:embed="rId28"/>
                <a:stretch>
                  <a:fillRect/>
                </a:stretch>
              </p:blipFill>
              <p:spPr>
                <a:xfrm>
                  <a:off x="9779520" y="4354200"/>
                  <a:ext cx="7308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5" name="Ink 14">
                  <a:extLst>
                    <a:ext uri="{FF2B5EF4-FFF2-40B4-BE49-F238E27FC236}">
                      <a16:creationId xmlns:a16="http://schemas.microsoft.com/office/drawing/2014/main" id="{B7BFFB97-364D-C350-F69D-9E868BA3501A}"/>
                    </a:ext>
                  </a:extLst>
                </p14:cNvPr>
                <p14:cNvContentPartPr/>
                <p14:nvPr/>
              </p14:nvContentPartPr>
              <p14:xfrm>
                <a:off x="9996240" y="4214520"/>
                <a:ext cx="95400" cy="442440"/>
              </p14:xfrm>
            </p:contentPart>
          </mc:Choice>
          <mc:Fallback xmlns="">
            <p:pic>
              <p:nvPicPr>
                <p:cNvPr id="15" name="Ink 14">
                  <a:extLst>
                    <a:ext uri="{FF2B5EF4-FFF2-40B4-BE49-F238E27FC236}">
                      <a16:creationId xmlns:a16="http://schemas.microsoft.com/office/drawing/2014/main" id="{B7BFFB97-364D-C350-F69D-9E868BA3501A}"/>
                    </a:ext>
                  </a:extLst>
                </p:cNvPr>
                <p:cNvPicPr/>
                <p:nvPr/>
              </p:nvPicPr>
              <p:blipFill>
                <a:blip r:embed="rId30"/>
                <a:stretch>
                  <a:fillRect/>
                </a:stretch>
              </p:blipFill>
              <p:spPr>
                <a:xfrm>
                  <a:off x="9960240" y="4178880"/>
                  <a:ext cx="167040" cy="5140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7" name="Ink 16">
                  <a:extLst>
                    <a:ext uri="{FF2B5EF4-FFF2-40B4-BE49-F238E27FC236}">
                      <a16:creationId xmlns:a16="http://schemas.microsoft.com/office/drawing/2014/main" id="{05599BFC-E31A-986D-D536-2EF95E13DADB}"/>
                    </a:ext>
                  </a:extLst>
                </p14:cNvPr>
                <p14:cNvContentPartPr/>
                <p14:nvPr/>
              </p14:nvContentPartPr>
              <p14:xfrm>
                <a:off x="10184880" y="4111560"/>
                <a:ext cx="43560" cy="606600"/>
              </p14:xfrm>
            </p:contentPart>
          </mc:Choice>
          <mc:Fallback xmlns="">
            <p:pic>
              <p:nvPicPr>
                <p:cNvPr id="17" name="Ink 16">
                  <a:extLst>
                    <a:ext uri="{FF2B5EF4-FFF2-40B4-BE49-F238E27FC236}">
                      <a16:creationId xmlns:a16="http://schemas.microsoft.com/office/drawing/2014/main" id="{05599BFC-E31A-986D-D536-2EF95E13DADB}"/>
                    </a:ext>
                  </a:extLst>
                </p:cNvPr>
                <p:cNvPicPr/>
                <p:nvPr/>
              </p:nvPicPr>
              <p:blipFill>
                <a:blip r:embed="rId32"/>
                <a:stretch>
                  <a:fillRect/>
                </a:stretch>
              </p:blipFill>
              <p:spPr>
                <a:xfrm>
                  <a:off x="10149240" y="4075920"/>
                  <a:ext cx="115200" cy="6782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8" name="Ink 17">
                  <a:extLst>
                    <a:ext uri="{FF2B5EF4-FFF2-40B4-BE49-F238E27FC236}">
                      <a16:creationId xmlns:a16="http://schemas.microsoft.com/office/drawing/2014/main" id="{B583C976-DB92-408C-9F3D-B1B0D3667BFD}"/>
                    </a:ext>
                  </a:extLst>
                </p14:cNvPr>
                <p14:cNvContentPartPr/>
                <p14:nvPr/>
              </p14:nvContentPartPr>
              <p14:xfrm>
                <a:off x="10352280" y="4450320"/>
                <a:ext cx="24840" cy="189360"/>
              </p14:xfrm>
            </p:contentPart>
          </mc:Choice>
          <mc:Fallback xmlns="">
            <p:pic>
              <p:nvPicPr>
                <p:cNvPr id="18" name="Ink 17">
                  <a:extLst>
                    <a:ext uri="{FF2B5EF4-FFF2-40B4-BE49-F238E27FC236}">
                      <a16:creationId xmlns:a16="http://schemas.microsoft.com/office/drawing/2014/main" id="{B583C976-DB92-408C-9F3D-B1B0D3667BFD}"/>
                    </a:ext>
                  </a:extLst>
                </p:cNvPr>
                <p:cNvPicPr/>
                <p:nvPr/>
              </p:nvPicPr>
              <p:blipFill>
                <a:blip r:embed="rId34"/>
                <a:stretch>
                  <a:fillRect/>
                </a:stretch>
              </p:blipFill>
              <p:spPr>
                <a:xfrm>
                  <a:off x="10316280" y="4414320"/>
                  <a:ext cx="9648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3" name="Ink 22">
                  <a:extLst>
                    <a:ext uri="{FF2B5EF4-FFF2-40B4-BE49-F238E27FC236}">
                      <a16:creationId xmlns:a16="http://schemas.microsoft.com/office/drawing/2014/main" id="{322207E3-0399-2139-6CB9-E1FB19B868AD}"/>
                    </a:ext>
                  </a:extLst>
                </p14:cNvPr>
                <p14:cNvContentPartPr/>
                <p14:nvPr/>
              </p14:nvContentPartPr>
              <p14:xfrm>
                <a:off x="10380720" y="4279320"/>
                <a:ext cx="5040" cy="18360"/>
              </p14:xfrm>
            </p:contentPart>
          </mc:Choice>
          <mc:Fallback xmlns="">
            <p:pic>
              <p:nvPicPr>
                <p:cNvPr id="23" name="Ink 22">
                  <a:extLst>
                    <a:ext uri="{FF2B5EF4-FFF2-40B4-BE49-F238E27FC236}">
                      <a16:creationId xmlns:a16="http://schemas.microsoft.com/office/drawing/2014/main" id="{322207E3-0399-2139-6CB9-E1FB19B868AD}"/>
                    </a:ext>
                  </a:extLst>
                </p:cNvPr>
                <p:cNvPicPr/>
                <p:nvPr/>
              </p:nvPicPr>
              <p:blipFill>
                <a:blip r:embed="rId36"/>
                <a:stretch>
                  <a:fillRect/>
                </a:stretch>
              </p:blipFill>
              <p:spPr>
                <a:xfrm>
                  <a:off x="10345080" y="4243680"/>
                  <a:ext cx="7668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4" name="Ink 23">
                  <a:extLst>
                    <a:ext uri="{FF2B5EF4-FFF2-40B4-BE49-F238E27FC236}">
                      <a16:creationId xmlns:a16="http://schemas.microsoft.com/office/drawing/2014/main" id="{18188C52-52B4-0B0D-8D66-09A3E605FB09}"/>
                    </a:ext>
                  </a:extLst>
                </p14:cNvPr>
                <p14:cNvContentPartPr/>
                <p14:nvPr/>
              </p14:nvContentPartPr>
              <p14:xfrm>
                <a:off x="10472880" y="4330800"/>
                <a:ext cx="205560" cy="282240"/>
              </p14:xfrm>
            </p:contentPart>
          </mc:Choice>
          <mc:Fallback xmlns="">
            <p:pic>
              <p:nvPicPr>
                <p:cNvPr id="24" name="Ink 23">
                  <a:extLst>
                    <a:ext uri="{FF2B5EF4-FFF2-40B4-BE49-F238E27FC236}">
                      <a16:creationId xmlns:a16="http://schemas.microsoft.com/office/drawing/2014/main" id="{18188C52-52B4-0B0D-8D66-09A3E605FB09}"/>
                    </a:ext>
                  </a:extLst>
                </p:cNvPr>
                <p:cNvPicPr/>
                <p:nvPr/>
              </p:nvPicPr>
              <p:blipFill>
                <a:blip r:embed="rId38"/>
                <a:stretch>
                  <a:fillRect/>
                </a:stretch>
              </p:blipFill>
              <p:spPr>
                <a:xfrm>
                  <a:off x="10436880" y="4295160"/>
                  <a:ext cx="277200" cy="3538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5" name="Ink 24">
                  <a:extLst>
                    <a:ext uri="{FF2B5EF4-FFF2-40B4-BE49-F238E27FC236}">
                      <a16:creationId xmlns:a16="http://schemas.microsoft.com/office/drawing/2014/main" id="{E1F8ADAC-575C-4039-1D08-58B9736114DB}"/>
                    </a:ext>
                  </a:extLst>
                </p14:cNvPr>
                <p14:cNvContentPartPr/>
                <p14:nvPr/>
              </p14:nvContentPartPr>
              <p14:xfrm>
                <a:off x="10777080" y="4253760"/>
                <a:ext cx="177120" cy="323640"/>
              </p14:xfrm>
            </p:contentPart>
          </mc:Choice>
          <mc:Fallback xmlns="">
            <p:pic>
              <p:nvPicPr>
                <p:cNvPr id="25" name="Ink 24">
                  <a:extLst>
                    <a:ext uri="{FF2B5EF4-FFF2-40B4-BE49-F238E27FC236}">
                      <a16:creationId xmlns:a16="http://schemas.microsoft.com/office/drawing/2014/main" id="{E1F8ADAC-575C-4039-1D08-58B9736114DB}"/>
                    </a:ext>
                  </a:extLst>
                </p:cNvPr>
                <p:cNvPicPr/>
                <p:nvPr/>
              </p:nvPicPr>
              <p:blipFill>
                <a:blip r:embed="rId40"/>
                <a:stretch>
                  <a:fillRect/>
                </a:stretch>
              </p:blipFill>
              <p:spPr>
                <a:xfrm>
                  <a:off x="10741440" y="4217760"/>
                  <a:ext cx="248760" cy="3952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7" name="Ink 26">
                  <a:extLst>
                    <a:ext uri="{FF2B5EF4-FFF2-40B4-BE49-F238E27FC236}">
                      <a16:creationId xmlns:a16="http://schemas.microsoft.com/office/drawing/2014/main" id="{3E73F843-7B3B-2EF9-6DD9-7460084A2C69}"/>
                    </a:ext>
                  </a:extLst>
                </p14:cNvPr>
                <p14:cNvContentPartPr/>
                <p14:nvPr/>
              </p14:nvContentPartPr>
              <p14:xfrm>
                <a:off x="11196120" y="3740760"/>
                <a:ext cx="329040" cy="569880"/>
              </p14:xfrm>
            </p:contentPart>
          </mc:Choice>
          <mc:Fallback xmlns="">
            <p:pic>
              <p:nvPicPr>
                <p:cNvPr id="27" name="Ink 26">
                  <a:extLst>
                    <a:ext uri="{FF2B5EF4-FFF2-40B4-BE49-F238E27FC236}">
                      <a16:creationId xmlns:a16="http://schemas.microsoft.com/office/drawing/2014/main" id="{3E73F843-7B3B-2EF9-6DD9-7460084A2C69}"/>
                    </a:ext>
                  </a:extLst>
                </p:cNvPr>
                <p:cNvPicPr/>
                <p:nvPr/>
              </p:nvPicPr>
              <p:blipFill>
                <a:blip r:embed="rId42"/>
                <a:stretch>
                  <a:fillRect/>
                </a:stretch>
              </p:blipFill>
              <p:spPr>
                <a:xfrm>
                  <a:off x="11160120" y="3704760"/>
                  <a:ext cx="400680" cy="64152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8" name="Ink 27">
                  <a:extLst>
                    <a:ext uri="{FF2B5EF4-FFF2-40B4-BE49-F238E27FC236}">
                      <a16:creationId xmlns:a16="http://schemas.microsoft.com/office/drawing/2014/main" id="{16C3261B-2D8E-1200-99C6-401722FB0C5C}"/>
                    </a:ext>
                  </a:extLst>
                </p14:cNvPr>
                <p14:cNvContentPartPr/>
                <p14:nvPr/>
              </p14:nvContentPartPr>
              <p14:xfrm>
                <a:off x="11175960" y="4424040"/>
                <a:ext cx="433440" cy="135000"/>
              </p14:xfrm>
            </p:contentPart>
          </mc:Choice>
          <mc:Fallback xmlns="">
            <p:pic>
              <p:nvPicPr>
                <p:cNvPr id="28" name="Ink 27">
                  <a:extLst>
                    <a:ext uri="{FF2B5EF4-FFF2-40B4-BE49-F238E27FC236}">
                      <a16:creationId xmlns:a16="http://schemas.microsoft.com/office/drawing/2014/main" id="{16C3261B-2D8E-1200-99C6-401722FB0C5C}"/>
                    </a:ext>
                  </a:extLst>
                </p:cNvPr>
                <p:cNvPicPr/>
                <p:nvPr/>
              </p:nvPicPr>
              <p:blipFill>
                <a:blip r:embed="rId44"/>
                <a:stretch>
                  <a:fillRect/>
                </a:stretch>
              </p:blipFill>
              <p:spPr>
                <a:xfrm>
                  <a:off x="11139960" y="4388040"/>
                  <a:ext cx="50508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9" name="Ink 28">
                  <a:extLst>
                    <a:ext uri="{FF2B5EF4-FFF2-40B4-BE49-F238E27FC236}">
                      <a16:creationId xmlns:a16="http://schemas.microsoft.com/office/drawing/2014/main" id="{FC04D827-B181-36E9-A02C-DC3B15701881}"/>
                    </a:ext>
                  </a:extLst>
                </p14:cNvPr>
                <p14:cNvContentPartPr/>
                <p14:nvPr/>
              </p14:nvContentPartPr>
              <p14:xfrm>
                <a:off x="11236080" y="4553280"/>
                <a:ext cx="468360" cy="142920"/>
              </p14:xfrm>
            </p:contentPart>
          </mc:Choice>
          <mc:Fallback xmlns="">
            <p:pic>
              <p:nvPicPr>
                <p:cNvPr id="29" name="Ink 28">
                  <a:extLst>
                    <a:ext uri="{FF2B5EF4-FFF2-40B4-BE49-F238E27FC236}">
                      <a16:creationId xmlns:a16="http://schemas.microsoft.com/office/drawing/2014/main" id="{FC04D827-B181-36E9-A02C-DC3B15701881}"/>
                    </a:ext>
                  </a:extLst>
                </p:cNvPr>
                <p:cNvPicPr/>
                <p:nvPr/>
              </p:nvPicPr>
              <p:blipFill>
                <a:blip r:embed="rId46"/>
                <a:stretch>
                  <a:fillRect/>
                </a:stretch>
              </p:blipFill>
              <p:spPr>
                <a:xfrm>
                  <a:off x="11200440" y="4517280"/>
                  <a:ext cx="540000" cy="214560"/>
                </a:xfrm>
                <a:prstGeom prst="rect">
                  <a:avLst/>
                </a:prstGeom>
              </p:spPr>
            </p:pic>
          </mc:Fallback>
        </mc:AlternateContent>
      </p:grpSp>
    </p:spTree>
    <p:extLst>
      <p:ext uri="{BB962C8B-B14F-4D97-AF65-F5344CB8AC3E}">
        <p14:creationId xmlns:p14="http://schemas.microsoft.com/office/powerpoint/2010/main" val="356456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DCBAA4-7D8C-7FF2-01D5-B9F464D866C3}"/>
              </a:ext>
            </a:extLst>
          </p:cNvPr>
          <p:cNvSpPr txBox="1"/>
          <p:nvPr/>
        </p:nvSpPr>
        <p:spPr>
          <a:xfrm>
            <a:off x="739774" y="322986"/>
            <a:ext cx="10547350" cy="1200329"/>
          </a:xfrm>
          <a:prstGeom prst="rect">
            <a:avLst/>
          </a:prstGeom>
          <a:noFill/>
        </p:spPr>
        <p:txBody>
          <a:bodyPr wrap="square">
            <a:spAutoFit/>
          </a:bodyPr>
          <a:lstStyle/>
          <a:p>
            <a:r>
              <a:rPr lang="en-US" dirty="0"/>
              <a:t>Microsoft Entra data shows that of more than 600 million identity attacks per day, more than 99% are password-based. Advances such as default security configurations and Conditional Access policies have helped more organizations embrace multifactor authentication (MFA), increasing adoption to 41% among Microsoft enterprise customers.</a:t>
            </a:r>
          </a:p>
        </p:txBody>
      </p:sp>
      <p:pic>
        <p:nvPicPr>
          <p:cNvPr id="6" name="Picture 5">
            <a:extLst>
              <a:ext uri="{FF2B5EF4-FFF2-40B4-BE49-F238E27FC236}">
                <a16:creationId xmlns:a16="http://schemas.microsoft.com/office/drawing/2014/main" id="{C4643EE2-70AE-AA1D-ADF9-285F1EAB5AAB}"/>
              </a:ext>
            </a:extLst>
          </p:cNvPr>
          <p:cNvPicPr>
            <a:picLocks noChangeAspect="1"/>
          </p:cNvPicPr>
          <p:nvPr/>
        </p:nvPicPr>
        <p:blipFill>
          <a:blip r:embed="rId3"/>
          <a:stretch>
            <a:fillRect/>
          </a:stretch>
        </p:blipFill>
        <p:spPr>
          <a:xfrm>
            <a:off x="1041958" y="1866900"/>
            <a:ext cx="10129444" cy="4810427"/>
          </a:xfrm>
          <a:prstGeom prst="rect">
            <a:avLst/>
          </a:prstGeom>
        </p:spPr>
      </p:pic>
    </p:spTree>
    <p:extLst>
      <p:ext uri="{BB962C8B-B14F-4D97-AF65-F5344CB8AC3E}">
        <p14:creationId xmlns:p14="http://schemas.microsoft.com/office/powerpoint/2010/main" val="1178529337"/>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8FB2FB-B4CF-84F8-A760-3C660C0A75BC}"/>
              </a:ext>
            </a:extLst>
          </p:cNvPr>
          <p:cNvPicPr>
            <a:picLocks noChangeAspect="1"/>
          </p:cNvPicPr>
          <p:nvPr/>
        </p:nvPicPr>
        <p:blipFill>
          <a:blip r:embed="rId3"/>
          <a:stretch>
            <a:fillRect/>
          </a:stretch>
        </p:blipFill>
        <p:spPr>
          <a:xfrm>
            <a:off x="0" y="523087"/>
            <a:ext cx="12192000" cy="5811826"/>
          </a:xfrm>
          <a:prstGeom prst="rect">
            <a:avLst/>
          </a:prstGeom>
        </p:spPr>
      </p:pic>
      <p:grpSp>
        <p:nvGrpSpPr>
          <p:cNvPr id="17" name="Group 16">
            <a:extLst>
              <a:ext uri="{FF2B5EF4-FFF2-40B4-BE49-F238E27FC236}">
                <a16:creationId xmlns:a16="http://schemas.microsoft.com/office/drawing/2014/main" id="{59AFF454-1C38-615C-ABB0-AA3B02E55B3F}"/>
              </a:ext>
            </a:extLst>
          </p:cNvPr>
          <p:cNvGrpSpPr/>
          <p:nvPr/>
        </p:nvGrpSpPr>
        <p:grpSpPr>
          <a:xfrm>
            <a:off x="3122400" y="4826260"/>
            <a:ext cx="2039400" cy="1614960"/>
            <a:chOff x="3122400" y="4826260"/>
            <a:chExt cx="2039400" cy="1614960"/>
          </a:xfrm>
        </p:grpSpPr>
        <mc:AlternateContent xmlns:mc="http://schemas.openxmlformats.org/markup-compatibility/2006" xmlns:p14="http://schemas.microsoft.com/office/powerpoint/2010/main">
          <mc:Choice Requires="p14">
            <p:contentPart p14:bwMode="auto" r:id="rId4">
              <p14:nvContentPartPr>
                <p14:cNvPr id="13" name="Ink 12">
                  <a:extLst>
                    <a:ext uri="{FF2B5EF4-FFF2-40B4-BE49-F238E27FC236}">
                      <a16:creationId xmlns:a16="http://schemas.microsoft.com/office/drawing/2014/main" id="{B856FCB5-FCBC-EF23-FD4C-3CF8BDC01401}"/>
                    </a:ext>
                  </a:extLst>
                </p14:cNvPr>
                <p14:cNvContentPartPr/>
                <p14:nvPr/>
              </p14:nvContentPartPr>
              <p14:xfrm>
                <a:off x="3157320" y="5847580"/>
                <a:ext cx="1309320" cy="593640"/>
              </p14:xfrm>
            </p:contentPart>
          </mc:Choice>
          <mc:Fallback xmlns="">
            <p:pic>
              <p:nvPicPr>
                <p:cNvPr id="13" name="Ink 12">
                  <a:extLst>
                    <a:ext uri="{FF2B5EF4-FFF2-40B4-BE49-F238E27FC236}">
                      <a16:creationId xmlns:a16="http://schemas.microsoft.com/office/drawing/2014/main" id="{B856FCB5-FCBC-EF23-FD4C-3CF8BDC01401}"/>
                    </a:ext>
                  </a:extLst>
                </p:cNvPr>
                <p:cNvPicPr/>
                <p:nvPr/>
              </p:nvPicPr>
              <p:blipFill>
                <a:blip r:embed="rId5"/>
                <a:stretch>
                  <a:fillRect/>
                </a:stretch>
              </p:blipFill>
              <p:spPr>
                <a:xfrm>
                  <a:off x="3121680" y="5811580"/>
                  <a:ext cx="1380960" cy="665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4" name="Ink 13">
                  <a:extLst>
                    <a:ext uri="{FF2B5EF4-FFF2-40B4-BE49-F238E27FC236}">
                      <a16:creationId xmlns:a16="http://schemas.microsoft.com/office/drawing/2014/main" id="{E9A8D029-8FE3-0F3D-F758-253F3C91CBB1}"/>
                    </a:ext>
                  </a:extLst>
                </p14:cNvPr>
                <p14:cNvContentPartPr/>
                <p14:nvPr/>
              </p14:nvContentPartPr>
              <p14:xfrm>
                <a:off x="3122400" y="5224060"/>
                <a:ext cx="2039400" cy="662400"/>
              </p14:xfrm>
            </p:contentPart>
          </mc:Choice>
          <mc:Fallback xmlns="">
            <p:pic>
              <p:nvPicPr>
                <p:cNvPr id="14" name="Ink 13">
                  <a:extLst>
                    <a:ext uri="{FF2B5EF4-FFF2-40B4-BE49-F238E27FC236}">
                      <a16:creationId xmlns:a16="http://schemas.microsoft.com/office/drawing/2014/main" id="{E9A8D029-8FE3-0F3D-F758-253F3C91CBB1}"/>
                    </a:ext>
                  </a:extLst>
                </p:cNvPr>
                <p:cNvPicPr/>
                <p:nvPr/>
              </p:nvPicPr>
              <p:blipFill>
                <a:blip r:embed="rId7"/>
                <a:stretch>
                  <a:fillRect/>
                </a:stretch>
              </p:blipFill>
              <p:spPr>
                <a:xfrm>
                  <a:off x="3086400" y="5188420"/>
                  <a:ext cx="2111040" cy="7340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k 15">
                  <a:extLst>
                    <a:ext uri="{FF2B5EF4-FFF2-40B4-BE49-F238E27FC236}">
                      <a16:creationId xmlns:a16="http://schemas.microsoft.com/office/drawing/2014/main" id="{70EC6686-C121-ECE2-36F6-C6C96C396949}"/>
                    </a:ext>
                  </a:extLst>
                </p14:cNvPr>
                <p14:cNvContentPartPr/>
                <p14:nvPr/>
              </p14:nvContentPartPr>
              <p14:xfrm>
                <a:off x="3191520" y="4826260"/>
                <a:ext cx="1425600" cy="632880"/>
              </p14:xfrm>
            </p:contentPart>
          </mc:Choice>
          <mc:Fallback xmlns="">
            <p:pic>
              <p:nvPicPr>
                <p:cNvPr id="16" name="Ink 15">
                  <a:extLst>
                    <a:ext uri="{FF2B5EF4-FFF2-40B4-BE49-F238E27FC236}">
                      <a16:creationId xmlns:a16="http://schemas.microsoft.com/office/drawing/2014/main" id="{70EC6686-C121-ECE2-36F6-C6C96C396949}"/>
                    </a:ext>
                  </a:extLst>
                </p:cNvPr>
                <p:cNvPicPr/>
                <p:nvPr/>
              </p:nvPicPr>
              <p:blipFill>
                <a:blip r:embed="rId9"/>
                <a:stretch>
                  <a:fillRect/>
                </a:stretch>
              </p:blipFill>
              <p:spPr>
                <a:xfrm>
                  <a:off x="3155880" y="4790620"/>
                  <a:ext cx="1497240" cy="704520"/>
                </a:xfrm>
                <a:prstGeom prst="rect">
                  <a:avLst/>
                </a:prstGeom>
              </p:spPr>
            </p:pic>
          </mc:Fallback>
        </mc:AlternateContent>
      </p:grpSp>
      <p:grpSp>
        <p:nvGrpSpPr>
          <p:cNvPr id="20" name="Group 19">
            <a:extLst>
              <a:ext uri="{FF2B5EF4-FFF2-40B4-BE49-F238E27FC236}">
                <a16:creationId xmlns:a16="http://schemas.microsoft.com/office/drawing/2014/main" id="{B797BC9F-0E7F-C6A1-B166-407B9D7DE41D}"/>
              </a:ext>
            </a:extLst>
          </p:cNvPr>
          <p:cNvGrpSpPr/>
          <p:nvPr/>
        </p:nvGrpSpPr>
        <p:grpSpPr>
          <a:xfrm>
            <a:off x="3086760" y="1262620"/>
            <a:ext cx="1757160" cy="1134360"/>
            <a:chOff x="3086760" y="1262620"/>
            <a:chExt cx="1757160" cy="1134360"/>
          </a:xfrm>
        </p:grpSpPr>
        <mc:AlternateContent xmlns:mc="http://schemas.openxmlformats.org/markup-compatibility/2006" xmlns:p14="http://schemas.microsoft.com/office/powerpoint/2010/main">
          <mc:Choice Requires="p14">
            <p:contentPart p14:bwMode="auto" r:id="rId10">
              <p14:nvContentPartPr>
                <p14:cNvPr id="18" name="Ink 17">
                  <a:extLst>
                    <a:ext uri="{FF2B5EF4-FFF2-40B4-BE49-F238E27FC236}">
                      <a16:creationId xmlns:a16="http://schemas.microsoft.com/office/drawing/2014/main" id="{1858358B-A485-1B5B-9A73-361B2DC0B884}"/>
                    </a:ext>
                  </a:extLst>
                </p14:cNvPr>
                <p14:cNvContentPartPr/>
                <p14:nvPr/>
              </p14:nvContentPartPr>
              <p14:xfrm>
                <a:off x="3346680" y="1856620"/>
                <a:ext cx="1497240" cy="540360"/>
              </p14:xfrm>
            </p:contentPart>
          </mc:Choice>
          <mc:Fallback xmlns="">
            <p:pic>
              <p:nvPicPr>
                <p:cNvPr id="18" name="Ink 17">
                  <a:extLst>
                    <a:ext uri="{FF2B5EF4-FFF2-40B4-BE49-F238E27FC236}">
                      <a16:creationId xmlns:a16="http://schemas.microsoft.com/office/drawing/2014/main" id="{1858358B-A485-1B5B-9A73-361B2DC0B884}"/>
                    </a:ext>
                  </a:extLst>
                </p:cNvPr>
                <p:cNvPicPr/>
                <p:nvPr/>
              </p:nvPicPr>
              <p:blipFill>
                <a:blip r:embed="rId11"/>
                <a:stretch>
                  <a:fillRect/>
                </a:stretch>
              </p:blipFill>
              <p:spPr>
                <a:xfrm>
                  <a:off x="3310680" y="1820980"/>
                  <a:ext cx="1568880" cy="612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9" name="Ink 18">
                  <a:extLst>
                    <a:ext uri="{FF2B5EF4-FFF2-40B4-BE49-F238E27FC236}">
                      <a16:creationId xmlns:a16="http://schemas.microsoft.com/office/drawing/2014/main" id="{19C671F9-866C-4742-F785-0978CC82C863}"/>
                    </a:ext>
                  </a:extLst>
                </p14:cNvPr>
                <p14:cNvContentPartPr/>
                <p14:nvPr/>
              </p14:nvContentPartPr>
              <p14:xfrm>
                <a:off x="3086760" y="1262620"/>
                <a:ext cx="1635840" cy="631440"/>
              </p14:xfrm>
            </p:contentPart>
          </mc:Choice>
          <mc:Fallback xmlns="">
            <p:pic>
              <p:nvPicPr>
                <p:cNvPr id="19" name="Ink 18">
                  <a:extLst>
                    <a:ext uri="{FF2B5EF4-FFF2-40B4-BE49-F238E27FC236}">
                      <a16:creationId xmlns:a16="http://schemas.microsoft.com/office/drawing/2014/main" id="{19C671F9-866C-4742-F785-0978CC82C863}"/>
                    </a:ext>
                  </a:extLst>
                </p:cNvPr>
                <p:cNvPicPr/>
                <p:nvPr/>
              </p:nvPicPr>
              <p:blipFill>
                <a:blip r:embed="rId13"/>
                <a:stretch>
                  <a:fillRect/>
                </a:stretch>
              </p:blipFill>
              <p:spPr>
                <a:xfrm>
                  <a:off x="3050760" y="1226980"/>
                  <a:ext cx="1707480" cy="703080"/>
                </a:xfrm>
                <a:prstGeom prst="rect">
                  <a:avLst/>
                </a:prstGeom>
              </p:spPr>
            </p:pic>
          </mc:Fallback>
        </mc:AlternateContent>
      </p:grpSp>
      <p:grpSp>
        <p:nvGrpSpPr>
          <p:cNvPr id="23" name="Group 22">
            <a:extLst>
              <a:ext uri="{FF2B5EF4-FFF2-40B4-BE49-F238E27FC236}">
                <a16:creationId xmlns:a16="http://schemas.microsoft.com/office/drawing/2014/main" id="{8A933BA5-DDBA-C403-132E-A6FFB46FCF1C}"/>
              </a:ext>
            </a:extLst>
          </p:cNvPr>
          <p:cNvGrpSpPr/>
          <p:nvPr/>
        </p:nvGrpSpPr>
        <p:grpSpPr>
          <a:xfrm>
            <a:off x="7181040" y="652780"/>
            <a:ext cx="412560" cy="642600"/>
            <a:chOff x="7181040" y="652780"/>
            <a:chExt cx="412560" cy="642600"/>
          </a:xfrm>
        </p:grpSpPr>
        <mc:AlternateContent xmlns:mc="http://schemas.openxmlformats.org/markup-compatibility/2006" xmlns:p14="http://schemas.microsoft.com/office/powerpoint/2010/main">
          <mc:Choice Requires="p14">
            <p:contentPart p14:bwMode="auto" r:id="rId14">
              <p14:nvContentPartPr>
                <p14:cNvPr id="21" name="Ink 20">
                  <a:extLst>
                    <a:ext uri="{FF2B5EF4-FFF2-40B4-BE49-F238E27FC236}">
                      <a16:creationId xmlns:a16="http://schemas.microsoft.com/office/drawing/2014/main" id="{4D9F433F-39CB-615D-509C-0C4B8D3EAC3A}"/>
                    </a:ext>
                  </a:extLst>
                </p14:cNvPr>
                <p14:cNvContentPartPr/>
                <p14:nvPr/>
              </p14:nvContentPartPr>
              <p14:xfrm>
                <a:off x="7181040" y="834940"/>
                <a:ext cx="289800" cy="460440"/>
              </p14:xfrm>
            </p:contentPart>
          </mc:Choice>
          <mc:Fallback xmlns="">
            <p:pic>
              <p:nvPicPr>
                <p:cNvPr id="21" name="Ink 20">
                  <a:extLst>
                    <a:ext uri="{FF2B5EF4-FFF2-40B4-BE49-F238E27FC236}">
                      <a16:creationId xmlns:a16="http://schemas.microsoft.com/office/drawing/2014/main" id="{4D9F433F-39CB-615D-509C-0C4B8D3EAC3A}"/>
                    </a:ext>
                  </a:extLst>
                </p:cNvPr>
                <p:cNvPicPr/>
                <p:nvPr/>
              </p:nvPicPr>
              <p:blipFill>
                <a:blip r:embed="rId15"/>
                <a:stretch>
                  <a:fillRect/>
                </a:stretch>
              </p:blipFill>
              <p:spPr>
                <a:xfrm>
                  <a:off x="7145040" y="799300"/>
                  <a:ext cx="361440" cy="5320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2" name="Ink 21">
                  <a:extLst>
                    <a:ext uri="{FF2B5EF4-FFF2-40B4-BE49-F238E27FC236}">
                      <a16:creationId xmlns:a16="http://schemas.microsoft.com/office/drawing/2014/main" id="{934739B4-6F74-21A2-CF70-8C6C9CF57EC8}"/>
                    </a:ext>
                  </a:extLst>
                </p14:cNvPr>
                <p14:cNvContentPartPr/>
                <p14:nvPr/>
              </p14:nvContentPartPr>
              <p14:xfrm>
                <a:off x="7235400" y="652780"/>
                <a:ext cx="358200" cy="153360"/>
              </p14:xfrm>
            </p:contentPart>
          </mc:Choice>
          <mc:Fallback xmlns="">
            <p:pic>
              <p:nvPicPr>
                <p:cNvPr id="22" name="Ink 21">
                  <a:extLst>
                    <a:ext uri="{FF2B5EF4-FFF2-40B4-BE49-F238E27FC236}">
                      <a16:creationId xmlns:a16="http://schemas.microsoft.com/office/drawing/2014/main" id="{934739B4-6F74-21A2-CF70-8C6C9CF57EC8}"/>
                    </a:ext>
                  </a:extLst>
                </p:cNvPr>
                <p:cNvPicPr/>
                <p:nvPr/>
              </p:nvPicPr>
              <p:blipFill>
                <a:blip r:embed="rId17"/>
                <a:stretch>
                  <a:fillRect/>
                </a:stretch>
              </p:blipFill>
              <p:spPr>
                <a:xfrm>
                  <a:off x="7199760" y="616780"/>
                  <a:ext cx="429840" cy="225000"/>
                </a:xfrm>
                <a:prstGeom prst="rect">
                  <a:avLst/>
                </a:prstGeom>
              </p:spPr>
            </p:pic>
          </mc:Fallback>
        </mc:AlternateContent>
      </p:grpSp>
      <p:grpSp>
        <p:nvGrpSpPr>
          <p:cNvPr id="45" name="Group 44">
            <a:extLst>
              <a:ext uri="{FF2B5EF4-FFF2-40B4-BE49-F238E27FC236}">
                <a16:creationId xmlns:a16="http://schemas.microsoft.com/office/drawing/2014/main" id="{916BE595-A3C2-0429-0D9E-018C9DCBE8BE}"/>
              </a:ext>
            </a:extLst>
          </p:cNvPr>
          <p:cNvGrpSpPr/>
          <p:nvPr/>
        </p:nvGrpSpPr>
        <p:grpSpPr>
          <a:xfrm>
            <a:off x="8048280" y="826660"/>
            <a:ext cx="1416960" cy="437400"/>
            <a:chOff x="8048280" y="826660"/>
            <a:chExt cx="1416960" cy="437400"/>
          </a:xfrm>
        </p:grpSpPr>
        <mc:AlternateContent xmlns:mc="http://schemas.openxmlformats.org/markup-compatibility/2006" xmlns:p14="http://schemas.microsoft.com/office/powerpoint/2010/main">
          <mc:Choice Requires="p14">
            <p:contentPart p14:bwMode="auto" r:id="rId18">
              <p14:nvContentPartPr>
                <p14:cNvPr id="41" name="Ink 40">
                  <a:extLst>
                    <a:ext uri="{FF2B5EF4-FFF2-40B4-BE49-F238E27FC236}">
                      <a16:creationId xmlns:a16="http://schemas.microsoft.com/office/drawing/2014/main" id="{C11D7E66-1292-FFBE-C897-90E1A799C91B}"/>
                    </a:ext>
                  </a:extLst>
                </p14:cNvPr>
                <p14:cNvContentPartPr/>
                <p14:nvPr/>
              </p14:nvContentPartPr>
              <p14:xfrm>
                <a:off x="8048280" y="893260"/>
                <a:ext cx="343800" cy="370800"/>
              </p14:xfrm>
            </p:contentPart>
          </mc:Choice>
          <mc:Fallback xmlns="">
            <p:pic>
              <p:nvPicPr>
                <p:cNvPr id="41" name="Ink 40">
                  <a:extLst>
                    <a:ext uri="{FF2B5EF4-FFF2-40B4-BE49-F238E27FC236}">
                      <a16:creationId xmlns:a16="http://schemas.microsoft.com/office/drawing/2014/main" id="{C11D7E66-1292-FFBE-C897-90E1A799C91B}"/>
                    </a:ext>
                  </a:extLst>
                </p:cNvPr>
                <p:cNvPicPr/>
                <p:nvPr/>
              </p:nvPicPr>
              <p:blipFill>
                <a:blip r:embed="rId19"/>
                <a:stretch>
                  <a:fillRect/>
                </a:stretch>
              </p:blipFill>
              <p:spPr>
                <a:xfrm>
                  <a:off x="8012640" y="857260"/>
                  <a:ext cx="415440" cy="4424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2" name="Ink 41">
                  <a:extLst>
                    <a:ext uri="{FF2B5EF4-FFF2-40B4-BE49-F238E27FC236}">
                      <a16:creationId xmlns:a16="http://schemas.microsoft.com/office/drawing/2014/main" id="{53DB7E13-0E45-6EA9-7206-87F165758826}"/>
                    </a:ext>
                  </a:extLst>
                </p14:cNvPr>
                <p14:cNvContentPartPr/>
                <p14:nvPr/>
              </p14:nvContentPartPr>
              <p14:xfrm>
                <a:off x="8517720" y="872740"/>
                <a:ext cx="229320" cy="336600"/>
              </p14:xfrm>
            </p:contentPart>
          </mc:Choice>
          <mc:Fallback xmlns="">
            <p:pic>
              <p:nvPicPr>
                <p:cNvPr id="42" name="Ink 41">
                  <a:extLst>
                    <a:ext uri="{FF2B5EF4-FFF2-40B4-BE49-F238E27FC236}">
                      <a16:creationId xmlns:a16="http://schemas.microsoft.com/office/drawing/2014/main" id="{53DB7E13-0E45-6EA9-7206-87F165758826}"/>
                    </a:ext>
                  </a:extLst>
                </p:cNvPr>
                <p:cNvPicPr/>
                <p:nvPr/>
              </p:nvPicPr>
              <p:blipFill>
                <a:blip r:embed="rId21"/>
                <a:stretch>
                  <a:fillRect/>
                </a:stretch>
              </p:blipFill>
              <p:spPr>
                <a:xfrm>
                  <a:off x="8482080" y="837100"/>
                  <a:ext cx="300960" cy="4082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3" name="Ink 42">
                  <a:extLst>
                    <a:ext uri="{FF2B5EF4-FFF2-40B4-BE49-F238E27FC236}">
                      <a16:creationId xmlns:a16="http://schemas.microsoft.com/office/drawing/2014/main" id="{0A06FAE1-AE57-1C06-418E-4485DAEC41C9}"/>
                    </a:ext>
                  </a:extLst>
                </p14:cNvPr>
                <p14:cNvContentPartPr/>
                <p14:nvPr/>
              </p14:nvContentPartPr>
              <p14:xfrm>
                <a:off x="8798160" y="856540"/>
                <a:ext cx="244080" cy="317520"/>
              </p14:xfrm>
            </p:contentPart>
          </mc:Choice>
          <mc:Fallback xmlns="">
            <p:pic>
              <p:nvPicPr>
                <p:cNvPr id="43" name="Ink 42">
                  <a:extLst>
                    <a:ext uri="{FF2B5EF4-FFF2-40B4-BE49-F238E27FC236}">
                      <a16:creationId xmlns:a16="http://schemas.microsoft.com/office/drawing/2014/main" id="{0A06FAE1-AE57-1C06-418E-4485DAEC41C9}"/>
                    </a:ext>
                  </a:extLst>
                </p:cNvPr>
                <p:cNvPicPr/>
                <p:nvPr/>
              </p:nvPicPr>
              <p:blipFill>
                <a:blip r:embed="rId23"/>
                <a:stretch>
                  <a:fillRect/>
                </a:stretch>
              </p:blipFill>
              <p:spPr>
                <a:xfrm>
                  <a:off x="8762520" y="820900"/>
                  <a:ext cx="315720" cy="3891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4" name="Ink 43">
                  <a:extLst>
                    <a:ext uri="{FF2B5EF4-FFF2-40B4-BE49-F238E27FC236}">
                      <a16:creationId xmlns:a16="http://schemas.microsoft.com/office/drawing/2014/main" id="{4437A047-D8C8-463E-3418-EAA672D5AF24}"/>
                    </a:ext>
                  </a:extLst>
                </p14:cNvPr>
                <p14:cNvContentPartPr/>
                <p14:nvPr/>
              </p14:nvContentPartPr>
              <p14:xfrm>
                <a:off x="9170760" y="826660"/>
                <a:ext cx="294480" cy="356400"/>
              </p14:xfrm>
            </p:contentPart>
          </mc:Choice>
          <mc:Fallback xmlns="">
            <p:pic>
              <p:nvPicPr>
                <p:cNvPr id="44" name="Ink 43">
                  <a:extLst>
                    <a:ext uri="{FF2B5EF4-FFF2-40B4-BE49-F238E27FC236}">
                      <a16:creationId xmlns:a16="http://schemas.microsoft.com/office/drawing/2014/main" id="{4437A047-D8C8-463E-3418-EAA672D5AF24}"/>
                    </a:ext>
                  </a:extLst>
                </p:cNvPr>
                <p:cNvPicPr/>
                <p:nvPr/>
              </p:nvPicPr>
              <p:blipFill>
                <a:blip r:embed="rId25"/>
                <a:stretch>
                  <a:fillRect/>
                </a:stretch>
              </p:blipFill>
              <p:spPr>
                <a:xfrm>
                  <a:off x="9134760" y="791020"/>
                  <a:ext cx="366120" cy="428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6">
            <p14:nvContentPartPr>
              <p14:cNvPr id="46" name="Ink 45">
                <a:extLst>
                  <a:ext uri="{FF2B5EF4-FFF2-40B4-BE49-F238E27FC236}">
                    <a16:creationId xmlns:a16="http://schemas.microsoft.com/office/drawing/2014/main" id="{C387FD30-825F-42B8-0F34-FC59A51B8A58}"/>
                  </a:ext>
                </a:extLst>
              </p14:cNvPr>
              <p14:cNvContentPartPr/>
              <p14:nvPr/>
            </p14:nvContentPartPr>
            <p14:xfrm>
              <a:off x="10002720" y="588340"/>
              <a:ext cx="35280" cy="700560"/>
            </p14:xfrm>
          </p:contentPart>
        </mc:Choice>
        <mc:Fallback xmlns="">
          <p:pic>
            <p:nvPicPr>
              <p:cNvPr id="46" name="Ink 45">
                <a:extLst>
                  <a:ext uri="{FF2B5EF4-FFF2-40B4-BE49-F238E27FC236}">
                    <a16:creationId xmlns:a16="http://schemas.microsoft.com/office/drawing/2014/main" id="{C387FD30-825F-42B8-0F34-FC59A51B8A58}"/>
                  </a:ext>
                </a:extLst>
              </p:cNvPr>
              <p:cNvPicPr/>
              <p:nvPr/>
            </p:nvPicPr>
            <p:blipFill>
              <a:blip r:embed="rId27"/>
              <a:stretch>
                <a:fillRect/>
              </a:stretch>
            </p:blipFill>
            <p:spPr>
              <a:xfrm>
                <a:off x="9967080" y="552700"/>
                <a:ext cx="106920" cy="772200"/>
              </a:xfrm>
              <a:prstGeom prst="rect">
                <a:avLst/>
              </a:prstGeom>
            </p:spPr>
          </p:pic>
        </mc:Fallback>
      </mc:AlternateContent>
      <p:grpSp>
        <p:nvGrpSpPr>
          <p:cNvPr id="51" name="Group 50">
            <a:extLst>
              <a:ext uri="{FF2B5EF4-FFF2-40B4-BE49-F238E27FC236}">
                <a16:creationId xmlns:a16="http://schemas.microsoft.com/office/drawing/2014/main" id="{42DE5B28-2370-3E7A-3B40-36AD7EF7D5A3}"/>
              </a:ext>
            </a:extLst>
          </p:cNvPr>
          <p:cNvGrpSpPr/>
          <p:nvPr/>
        </p:nvGrpSpPr>
        <p:grpSpPr>
          <a:xfrm>
            <a:off x="10458840" y="617140"/>
            <a:ext cx="919080" cy="1083960"/>
            <a:chOff x="10458840" y="617140"/>
            <a:chExt cx="919080" cy="1083960"/>
          </a:xfrm>
        </p:grpSpPr>
        <mc:AlternateContent xmlns:mc="http://schemas.openxmlformats.org/markup-compatibility/2006" xmlns:p14="http://schemas.microsoft.com/office/powerpoint/2010/main">
          <mc:Choice Requires="p14">
            <p:contentPart p14:bwMode="auto" r:id="rId28">
              <p14:nvContentPartPr>
                <p14:cNvPr id="47" name="Ink 46">
                  <a:extLst>
                    <a:ext uri="{FF2B5EF4-FFF2-40B4-BE49-F238E27FC236}">
                      <a16:creationId xmlns:a16="http://schemas.microsoft.com/office/drawing/2014/main" id="{272CA823-4D95-7AB4-9FC0-233AE762AF76}"/>
                    </a:ext>
                  </a:extLst>
                </p14:cNvPr>
                <p14:cNvContentPartPr/>
                <p14:nvPr/>
              </p14:nvContentPartPr>
              <p14:xfrm>
                <a:off x="10458840" y="617140"/>
                <a:ext cx="300600" cy="591120"/>
              </p14:xfrm>
            </p:contentPart>
          </mc:Choice>
          <mc:Fallback xmlns="">
            <p:pic>
              <p:nvPicPr>
                <p:cNvPr id="47" name="Ink 46">
                  <a:extLst>
                    <a:ext uri="{FF2B5EF4-FFF2-40B4-BE49-F238E27FC236}">
                      <a16:creationId xmlns:a16="http://schemas.microsoft.com/office/drawing/2014/main" id="{272CA823-4D95-7AB4-9FC0-233AE762AF76}"/>
                    </a:ext>
                  </a:extLst>
                </p:cNvPr>
                <p:cNvPicPr/>
                <p:nvPr/>
              </p:nvPicPr>
              <p:blipFill>
                <a:blip r:embed="rId29"/>
                <a:stretch>
                  <a:fillRect/>
                </a:stretch>
              </p:blipFill>
              <p:spPr>
                <a:xfrm>
                  <a:off x="10422840" y="581500"/>
                  <a:ext cx="372240" cy="6627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8" name="Ink 47">
                  <a:extLst>
                    <a:ext uri="{FF2B5EF4-FFF2-40B4-BE49-F238E27FC236}">
                      <a16:creationId xmlns:a16="http://schemas.microsoft.com/office/drawing/2014/main" id="{AD3B65DF-1E6F-7EB3-E959-90FF15E062B8}"/>
                    </a:ext>
                  </a:extLst>
                </p14:cNvPr>
                <p14:cNvContentPartPr/>
                <p14:nvPr/>
              </p14:nvContentPartPr>
              <p14:xfrm>
                <a:off x="10787880" y="901180"/>
                <a:ext cx="303480" cy="290520"/>
              </p14:xfrm>
            </p:contentPart>
          </mc:Choice>
          <mc:Fallback xmlns="">
            <p:pic>
              <p:nvPicPr>
                <p:cNvPr id="48" name="Ink 47">
                  <a:extLst>
                    <a:ext uri="{FF2B5EF4-FFF2-40B4-BE49-F238E27FC236}">
                      <a16:creationId xmlns:a16="http://schemas.microsoft.com/office/drawing/2014/main" id="{AD3B65DF-1E6F-7EB3-E959-90FF15E062B8}"/>
                    </a:ext>
                  </a:extLst>
                </p:cNvPr>
                <p:cNvPicPr/>
                <p:nvPr/>
              </p:nvPicPr>
              <p:blipFill>
                <a:blip r:embed="rId31"/>
                <a:stretch>
                  <a:fillRect/>
                </a:stretch>
              </p:blipFill>
              <p:spPr>
                <a:xfrm>
                  <a:off x="10751880" y="865540"/>
                  <a:ext cx="375120" cy="3621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49" name="Ink 48">
                  <a:extLst>
                    <a:ext uri="{FF2B5EF4-FFF2-40B4-BE49-F238E27FC236}">
                      <a16:creationId xmlns:a16="http://schemas.microsoft.com/office/drawing/2014/main" id="{42476B92-B931-1CA7-96F8-E9026AB3E986}"/>
                    </a:ext>
                  </a:extLst>
                </p14:cNvPr>
                <p14:cNvContentPartPr/>
                <p14:nvPr/>
              </p14:nvContentPartPr>
              <p14:xfrm>
                <a:off x="11102880" y="982540"/>
                <a:ext cx="19800" cy="111960"/>
              </p14:xfrm>
            </p:contentPart>
          </mc:Choice>
          <mc:Fallback xmlns="">
            <p:pic>
              <p:nvPicPr>
                <p:cNvPr id="49" name="Ink 48">
                  <a:extLst>
                    <a:ext uri="{FF2B5EF4-FFF2-40B4-BE49-F238E27FC236}">
                      <a16:creationId xmlns:a16="http://schemas.microsoft.com/office/drawing/2014/main" id="{42476B92-B931-1CA7-96F8-E9026AB3E986}"/>
                    </a:ext>
                  </a:extLst>
                </p:cNvPr>
                <p:cNvPicPr/>
                <p:nvPr/>
              </p:nvPicPr>
              <p:blipFill>
                <a:blip r:embed="rId33"/>
                <a:stretch>
                  <a:fillRect/>
                </a:stretch>
              </p:blipFill>
              <p:spPr>
                <a:xfrm>
                  <a:off x="11067240" y="946900"/>
                  <a:ext cx="9144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50" name="Ink 49">
                  <a:extLst>
                    <a:ext uri="{FF2B5EF4-FFF2-40B4-BE49-F238E27FC236}">
                      <a16:creationId xmlns:a16="http://schemas.microsoft.com/office/drawing/2014/main" id="{4A86B0A7-3B2F-EBA9-0251-2234C5F7AEFA}"/>
                    </a:ext>
                  </a:extLst>
                </p14:cNvPr>
                <p14:cNvContentPartPr/>
                <p14:nvPr/>
              </p14:nvContentPartPr>
              <p14:xfrm>
                <a:off x="10765560" y="902260"/>
                <a:ext cx="612360" cy="798840"/>
              </p14:xfrm>
            </p:contentPart>
          </mc:Choice>
          <mc:Fallback xmlns="">
            <p:pic>
              <p:nvPicPr>
                <p:cNvPr id="50" name="Ink 49">
                  <a:extLst>
                    <a:ext uri="{FF2B5EF4-FFF2-40B4-BE49-F238E27FC236}">
                      <a16:creationId xmlns:a16="http://schemas.microsoft.com/office/drawing/2014/main" id="{4A86B0A7-3B2F-EBA9-0251-2234C5F7AEFA}"/>
                    </a:ext>
                  </a:extLst>
                </p:cNvPr>
                <p:cNvPicPr/>
                <p:nvPr/>
              </p:nvPicPr>
              <p:blipFill>
                <a:blip r:embed="rId35"/>
                <a:stretch>
                  <a:fillRect/>
                </a:stretch>
              </p:blipFill>
              <p:spPr>
                <a:xfrm>
                  <a:off x="10729560" y="866260"/>
                  <a:ext cx="684000" cy="870480"/>
                </a:xfrm>
                <a:prstGeom prst="rect">
                  <a:avLst/>
                </a:prstGeom>
              </p:spPr>
            </p:pic>
          </mc:Fallback>
        </mc:AlternateContent>
      </p:grpSp>
    </p:spTree>
    <p:extLst>
      <p:ext uri="{BB962C8B-B14F-4D97-AF65-F5344CB8AC3E}">
        <p14:creationId xmlns:p14="http://schemas.microsoft.com/office/powerpoint/2010/main" val="4175438376"/>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7ABE0-29C5-20EB-402D-5860F6F96265}"/>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222D8059-1AA0-5266-310B-6DBE11B3F603}"/>
              </a:ext>
            </a:extLst>
          </p:cNvPr>
          <p:cNvSpPr txBox="1">
            <a:spLocks noGrp="1"/>
          </p:cNvSpPr>
          <p:nvPr>
            <p:ph type="title" idx="4294967295"/>
          </p:nvPr>
        </p:nvSpPr>
        <p:spPr>
          <a:xfrm>
            <a:off x="585217" y="3221941"/>
            <a:ext cx="9144000" cy="414119"/>
          </a:xfrm>
          <a:prstGeom prst="rect">
            <a:avLst/>
          </a:prstGeom>
          <a:noFill/>
          <a:ln>
            <a:noFill/>
            <a:prstDash/>
          </a:ln>
          <a:effectLst/>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pPr defTabSz="932563">
              <a:defRPr/>
            </a:pPr>
            <a:r>
              <a:rPr lang="en-US" sz="2990" b="1" spc="-50" dirty="0">
                <a:latin typeface="Segoe Pro Display" panose="020B0502040504020203"/>
              </a:rPr>
              <a:t>Ransomware</a:t>
            </a:r>
          </a:p>
        </p:txBody>
      </p:sp>
    </p:spTree>
    <p:extLst>
      <p:ext uri="{BB962C8B-B14F-4D97-AF65-F5344CB8AC3E}">
        <p14:creationId xmlns:p14="http://schemas.microsoft.com/office/powerpoint/2010/main" val="4208761932"/>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7B54-8492-A415-383D-B35BC70947AD}"/>
              </a:ext>
            </a:extLst>
          </p:cNvPr>
          <p:cNvSpPr>
            <a:spLocks noGrp="1"/>
          </p:cNvSpPr>
          <p:nvPr>
            <p:ph type="title"/>
          </p:nvPr>
        </p:nvSpPr>
        <p:spPr>
          <a:xfrm>
            <a:off x="588263" y="457200"/>
            <a:ext cx="11018520" cy="460198"/>
          </a:xfrm>
        </p:spPr>
        <p:txBody>
          <a:bodyPr anchor="t">
            <a:normAutofit/>
          </a:bodyPr>
          <a:lstStyle/>
          <a:p>
            <a:r>
              <a:rPr lang="en-US" dirty="0"/>
              <a:t>Ransomware:</a:t>
            </a:r>
          </a:p>
        </p:txBody>
      </p:sp>
      <p:sp>
        <p:nvSpPr>
          <p:cNvPr id="3" name="Text Placeholder 2">
            <a:extLst>
              <a:ext uri="{FF2B5EF4-FFF2-40B4-BE49-F238E27FC236}">
                <a16:creationId xmlns:a16="http://schemas.microsoft.com/office/drawing/2014/main" id="{E3DDE3BB-379E-0804-18F5-B68D8AFD12F3}"/>
              </a:ext>
            </a:extLst>
          </p:cNvPr>
          <p:cNvSpPr>
            <a:spLocks noGrp="1"/>
          </p:cNvSpPr>
          <p:nvPr>
            <p:ph type="body" sz="quarter" idx="4294967295"/>
          </p:nvPr>
        </p:nvSpPr>
        <p:spPr>
          <a:xfrm>
            <a:off x="588963" y="1108075"/>
            <a:ext cx="11017250" cy="4352925"/>
          </a:xfrm>
          <a:prstGeom prst="rect">
            <a:avLst/>
          </a:prstGeom>
          <a:noFill/>
        </p:spPr>
        <p:txBody>
          <a:bodyPr wrap="square" anchor="t">
            <a:normAutofit/>
          </a:bodyPr>
          <a:lstStyle/>
          <a:p>
            <a:pPr marL="0" indent="0" defTabSz="914400">
              <a:buNone/>
            </a:pPr>
            <a:r>
              <a:rPr lang="en-US" sz="2990" kern="1200" dirty="0">
                <a:solidFill>
                  <a:schemeClr val="tx1"/>
                </a:solidFill>
                <a:latin typeface="+mn-lt"/>
                <a:ea typeface="+mn-ea"/>
                <a:cs typeface="+mn-cs"/>
              </a:rPr>
              <a:t>Ransomware is </a:t>
            </a:r>
            <a:r>
              <a:rPr lang="en-US" sz="2990" b="1" kern="1200" dirty="0">
                <a:solidFill>
                  <a:schemeClr val="tx1"/>
                </a:solidFill>
                <a:latin typeface="+mn-lt"/>
                <a:ea typeface="+mn-ea"/>
                <a:cs typeface="+mn-cs"/>
              </a:rPr>
              <a:t>a type of </a:t>
            </a:r>
            <a:r>
              <a:rPr lang="en-US" sz="2990" b="1" kern="1200" dirty="0" err="1">
                <a:solidFill>
                  <a:schemeClr val="tx1"/>
                </a:solidFill>
                <a:latin typeface="+mn-lt"/>
                <a:ea typeface="+mn-ea"/>
                <a:cs typeface="+mn-cs"/>
              </a:rPr>
              <a:t>cryptovirological</a:t>
            </a:r>
            <a:r>
              <a:rPr lang="en-US" sz="2990" b="1" kern="1200" dirty="0">
                <a:solidFill>
                  <a:schemeClr val="tx1"/>
                </a:solidFill>
                <a:latin typeface="+mn-lt"/>
                <a:ea typeface="+mn-ea"/>
                <a:cs typeface="+mn-cs"/>
              </a:rPr>
              <a:t> malware that permanently block access to the victim's personal data unless a ransom is paid</a:t>
            </a:r>
            <a:r>
              <a:rPr lang="en-US" sz="2990" kern="1200" dirty="0">
                <a:solidFill>
                  <a:schemeClr val="tx1"/>
                </a:solidFill>
                <a:latin typeface="+mn-lt"/>
                <a:ea typeface="+mn-ea"/>
                <a:cs typeface="+mn-cs"/>
              </a:rPr>
              <a:t>. While some simple ransomware may lock the system without damaging any files, more advanced malware uses a technique called </a:t>
            </a:r>
            <a:r>
              <a:rPr lang="en-US" sz="2990" kern="1200" dirty="0" err="1">
                <a:solidFill>
                  <a:schemeClr val="tx1"/>
                </a:solidFill>
                <a:latin typeface="+mn-lt"/>
                <a:ea typeface="+mn-ea"/>
                <a:cs typeface="+mn-cs"/>
              </a:rPr>
              <a:t>cryptoviral</a:t>
            </a:r>
            <a:r>
              <a:rPr lang="en-US" sz="2990" kern="1200" dirty="0">
                <a:solidFill>
                  <a:schemeClr val="tx1"/>
                </a:solidFill>
                <a:latin typeface="+mn-lt"/>
                <a:ea typeface="+mn-ea"/>
                <a:cs typeface="+mn-cs"/>
              </a:rPr>
              <a:t> extortion.</a:t>
            </a:r>
          </a:p>
        </p:txBody>
      </p:sp>
    </p:spTree>
    <p:extLst>
      <p:ext uri="{BB962C8B-B14F-4D97-AF65-F5344CB8AC3E}">
        <p14:creationId xmlns:p14="http://schemas.microsoft.com/office/powerpoint/2010/main" val="523650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278039-E004-09E9-73A7-0C0A9880B317}"/>
              </a:ext>
            </a:extLst>
          </p:cNvPr>
          <p:cNvPicPr>
            <a:picLocks noChangeAspect="1"/>
          </p:cNvPicPr>
          <p:nvPr/>
        </p:nvPicPr>
        <p:blipFill>
          <a:blip r:embed="rId3"/>
          <a:stretch>
            <a:fillRect/>
          </a:stretch>
        </p:blipFill>
        <p:spPr>
          <a:xfrm>
            <a:off x="1549400" y="812624"/>
            <a:ext cx="8634866" cy="4902376"/>
          </a:xfrm>
          <a:prstGeom prst="rect">
            <a:avLst/>
          </a:prstGeom>
        </p:spPr>
      </p:pic>
    </p:spTree>
    <p:extLst>
      <p:ext uri="{BB962C8B-B14F-4D97-AF65-F5344CB8AC3E}">
        <p14:creationId xmlns:p14="http://schemas.microsoft.com/office/powerpoint/2010/main" val="183567568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1670A-C4A3-0231-7A0C-05A042392452}"/>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CB18305-E807-0197-3BDF-47B2AE60D164}"/>
              </a:ext>
            </a:extLst>
          </p:cNvPr>
          <p:cNvSpPr txBox="1">
            <a:spLocks noGrp="1"/>
          </p:cNvSpPr>
          <p:nvPr>
            <p:ph type="title" idx="4294967295"/>
          </p:nvPr>
        </p:nvSpPr>
        <p:spPr>
          <a:xfrm>
            <a:off x="585217" y="3221941"/>
            <a:ext cx="9144000" cy="414119"/>
          </a:xfrm>
          <a:prstGeom prst="rect">
            <a:avLst/>
          </a:prstGeom>
          <a:noFill/>
          <a:ln>
            <a:noFill/>
            <a:prstDash/>
          </a:ln>
          <a:effectLst/>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pPr defTabSz="932563">
              <a:defRPr/>
            </a:pPr>
            <a:r>
              <a:rPr lang="en-US" sz="2990" b="1" spc="-50" dirty="0">
                <a:latin typeface="Segoe Pro Display" panose="020B0502040504020203"/>
              </a:rPr>
              <a:t>AI</a:t>
            </a:r>
          </a:p>
        </p:txBody>
      </p:sp>
    </p:spTree>
    <p:extLst>
      <p:ext uri="{BB962C8B-B14F-4D97-AF65-F5344CB8AC3E}">
        <p14:creationId xmlns:p14="http://schemas.microsoft.com/office/powerpoint/2010/main" val="4265195589"/>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68DE2-FB81-C07F-53A5-50B04D95AE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60F717-0733-F692-D2B1-28EE197035D9}"/>
              </a:ext>
            </a:extLst>
          </p:cNvPr>
          <p:cNvSpPr>
            <a:spLocks noGrp="1"/>
          </p:cNvSpPr>
          <p:nvPr>
            <p:ph type="title"/>
          </p:nvPr>
        </p:nvSpPr>
        <p:spPr>
          <a:xfrm>
            <a:off x="588263" y="457200"/>
            <a:ext cx="11018520" cy="460198"/>
          </a:xfrm>
        </p:spPr>
        <p:txBody>
          <a:bodyPr anchor="t">
            <a:normAutofit/>
          </a:bodyPr>
          <a:lstStyle/>
          <a:p>
            <a:r>
              <a:rPr lang="en-US" dirty="0"/>
              <a:t>AI:</a:t>
            </a:r>
          </a:p>
        </p:txBody>
      </p:sp>
      <p:sp>
        <p:nvSpPr>
          <p:cNvPr id="3" name="Text Placeholder 2">
            <a:extLst>
              <a:ext uri="{FF2B5EF4-FFF2-40B4-BE49-F238E27FC236}">
                <a16:creationId xmlns:a16="http://schemas.microsoft.com/office/drawing/2014/main" id="{CFDF3F28-AD9C-A64A-E343-9EBC54EE0A5A}"/>
              </a:ext>
            </a:extLst>
          </p:cNvPr>
          <p:cNvSpPr>
            <a:spLocks noGrp="1"/>
          </p:cNvSpPr>
          <p:nvPr>
            <p:ph type="body" sz="quarter" idx="4294967295"/>
          </p:nvPr>
        </p:nvSpPr>
        <p:spPr>
          <a:xfrm>
            <a:off x="588963" y="1108075"/>
            <a:ext cx="11017250" cy="4352925"/>
          </a:xfrm>
          <a:prstGeom prst="rect">
            <a:avLst/>
          </a:prstGeom>
          <a:noFill/>
        </p:spPr>
        <p:txBody>
          <a:bodyPr wrap="square" anchor="t">
            <a:normAutofit/>
          </a:bodyPr>
          <a:lstStyle/>
          <a:p>
            <a:pPr marL="0" indent="0" defTabSz="914400">
              <a:buNone/>
            </a:pPr>
            <a:r>
              <a:rPr lang="en-US" sz="2990" kern="1200" dirty="0">
                <a:solidFill>
                  <a:schemeClr val="tx1"/>
                </a:solidFill>
                <a:latin typeface="+mn-lt"/>
                <a:ea typeface="+mn-ea"/>
                <a:cs typeface="+mn-cs"/>
              </a:rPr>
              <a:t>Hackers now leverage AI to craft more believable scams, automate attacks, and even impersonate trusted people, putting everyone from home users to Main Street businesses at risk.</a:t>
            </a:r>
          </a:p>
        </p:txBody>
      </p:sp>
    </p:spTree>
    <p:extLst>
      <p:ext uri="{BB962C8B-B14F-4D97-AF65-F5344CB8AC3E}">
        <p14:creationId xmlns:p14="http://schemas.microsoft.com/office/powerpoint/2010/main" val="426122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7B8B2F-DCC9-28E0-77BD-FC13B7A34E6E}"/>
              </a:ext>
            </a:extLst>
          </p:cNvPr>
          <p:cNvSpPr txBox="1"/>
          <p:nvPr/>
        </p:nvSpPr>
        <p:spPr>
          <a:xfrm>
            <a:off x="336550" y="422345"/>
            <a:ext cx="10674350" cy="5416868"/>
          </a:xfrm>
          <a:prstGeom prst="rect">
            <a:avLst/>
          </a:prstGeom>
          <a:noFill/>
        </p:spPr>
        <p:txBody>
          <a:bodyPr wrap="square">
            <a:spAutoFit/>
          </a:bodyPr>
          <a:lstStyle/>
          <a:p>
            <a:pPr marL="0" marR="0">
              <a:buNone/>
            </a:pPr>
            <a:r>
              <a:rPr lang="en-US" sz="2800" dirty="0">
                <a:effectLst/>
                <a:latin typeface="Segoe UI" panose="020B0502040204020203" pitchFamily="34" charset="0"/>
              </a:rPr>
              <a:t>AI is a double-edged sword in cybersecurity. </a:t>
            </a:r>
          </a:p>
          <a:p>
            <a:pPr marL="0" marR="0">
              <a:buNone/>
            </a:pPr>
            <a:endParaRPr lang="en-US" sz="2800" dirty="0">
              <a:latin typeface="Segoe UI" panose="020B0502040204020203" pitchFamily="34" charset="0"/>
            </a:endParaRPr>
          </a:p>
          <a:p>
            <a:pPr marL="0" marR="0">
              <a:buNone/>
            </a:pPr>
            <a:r>
              <a:rPr lang="en-US" sz="1800" dirty="0">
                <a:effectLst/>
                <a:latin typeface="Segoe UI" panose="020B0502040204020203" pitchFamily="34" charset="0"/>
              </a:rPr>
              <a:t>On one hand, it helps build better defenses; on the other, it gives cybercriminals powerful new tools. </a:t>
            </a:r>
            <a:r>
              <a:rPr lang="en-US" sz="1800" b="1" dirty="0">
                <a:effectLst/>
                <a:latin typeface="Segoe UI" panose="020B0502040204020203" pitchFamily="34" charset="0"/>
              </a:rPr>
              <a:t>Recent trends show that attackers are </a:t>
            </a:r>
            <a:r>
              <a:rPr lang="en-US" sz="1800" b="1" dirty="0">
                <a:effectLst/>
                <a:highlight>
                  <a:srgbClr val="FFFF00"/>
                </a:highlight>
                <a:latin typeface="Segoe UI" panose="020B0502040204020203" pitchFamily="34" charset="0"/>
              </a:rPr>
              <a:t>using AI to make their attacks faster, smarter, and harder to detect</a:t>
            </a:r>
            <a:r>
              <a:rPr lang="en-US" sz="1800" b="1" dirty="0">
                <a:effectLst/>
                <a:latin typeface="Segoe UI" panose="020B0502040204020203" pitchFamily="34" charset="0"/>
              </a:rPr>
              <a:t>.</a:t>
            </a:r>
            <a:r>
              <a:rPr lang="en-US" sz="1800" dirty="0">
                <a:effectLst/>
                <a:latin typeface="Segoe UI" panose="020B0502040204020203" pitchFamily="34" charset="0"/>
              </a:rPr>
              <a:t> </a:t>
            </a:r>
          </a:p>
          <a:p>
            <a:pPr marL="0" marR="0">
              <a:buNone/>
            </a:pPr>
            <a:endParaRPr lang="en-US" dirty="0">
              <a:latin typeface="Segoe UI" panose="020B0502040204020203" pitchFamily="34" charset="0"/>
            </a:endParaRPr>
          </a:p>
          <a:p>
            <a:pPr marL="0" marR="0">
              <a:buNone/>
            </a:pPr>
            <a:r>
              <a:rPr lang="en-US" sz="1800" dirty="0">
                <a:effectLst/>
                <a:latin typeface="Segoe UI" panose="020B0502040204020203" pitchFamily="34" charset="0"/>
              </a:rPr>
              <a:t>Here are the key AI-driven developments that the average person and small business owner should know about:</a:t>
            </a:r>
          </a:p>
          <a:p>
            <a:pPr rtl="0" fontAlgn="ctr"/>
            <a:endParaRPr lang="en-US" sz="1800" b="1" dirty="0">
              <a:effectLst/>
              <a:latin typeface="Segoe UI" panose="020B0502040204020203" pitchFamily="34" charset="0"/>
            </a:endParaRPr>
          </a:p>
          <a:p>
            <a:pPr marL="285750" indent="-285750" rtl="0" fontAlgn="ctr">
              <a:buFont typeface="Arial" panose="020B0604020202020204" pitchFamily="34" charset="0"/>
              <a:buChar char="•"/>
            </a:pPr>
            <a:r>
              <a:rPr lang="en-US" sz="1800" b="1" dirty="0">
                <a:effectLst/>
                <a:latin typeface="Segoe UI" panose="020B0502040204020203" pitchFamily="34" charset="0"/>
              </a:rPr>
              <a:t>Generative AI Enables Convincing Scams:</a:t>
            </a:r>
            <a:r>
              <a:rPr lang="en-US" sz="1800" dirty="0">
                <a:effectLst/>
                <a:latin typeface="Segoe UI" panose="020B0502040204020203" pitchFamily="34" charset="0"/>
              </a:rPr>
              <a:t> Modern </a:t>
            </a:r>
            <a:r>
              <a:rPr lang="en-US" sz="1800" b="1" dirty="0">
                <a:effectLst/>
                <a:latin typeface="Segoe UI" panose="020B0502040204020203" pitchFamily="34" charset="0"/>
              </a:rPr>
              <a:t>“generative” AI (like advanced chatbots and content generators) can produce very human-like text, audio, and video.</a:t>
            </a:r>
            <a:r>
              <a:rPr lang="en-US" sz="1800" dirty="0">
                <a:effectLst/>
                <a:latin typeface="Segoe UI" panose="020B0502040204020203" pitchFamily="34" charset="0"/>
              </a:rPr>
              <a:t> Criminals use these tools to automate the creation of phishing emails, fake websites, malware code, and more. Tasks that once required a lot of skill – such as writing malicious programs or crafting a believable scam email – can now be done in minutes by anyone with AI access. This means </a:t>
            </a:r>
            <a:r>
              <a:rPr lang="en-US" sz="1800" b="1" dirty="0">
                <a:effectLst/>
                <a:latin typeface="Segoe UI" panose="020B0502040204020203" pitchFamily="34" charset="0"/>
              </a:rPr>
              <a:t>more attackers, even low-skilled ones, can launch attacks</a:t>
            </a:r>
            <a:r>
              <a:rPr lang="en-US" sz="1800" dirty="0">
                <a:effectLst/>
                <a:latin typeface="Segoe UI" panose="020B0502040204020203" pitchFamily="34" charset="0"/>
              </a:rPr>
              <a:t>. For example, AI-written phishing messages mimic the tone and writing style of real people, making scam emails or texts </a:t>
            </a:r>
            <a:r>
              <a:rPr lang="en-US" sz="1800" b="1" dirty="0">
                <a:effectLst/>
                <a:latin typeface="Segoe UI" panose="020B0502040204020203" pitchFamily="34" charset="0"/>
              </a:rPr>
              <a:t>look legitimate and personal</a:t>
            </a:r>
            <a:r>
              <a:rPr lang="en-US" sz="1800" dirty="0">
                <a:effectLst/>
                <a:latin typeface="Segoe UI" panose="020B0502040204020203" pitchFamily="34" charset="0"/>
              </a:rPr>
              <a:t>. Some malicious chatbots even </a:t>
            </a:r>
            <a:r>
              <a:rPr lang="en-US" sz="1800" b="1" dirty="0">
                <a:effectLst/>
                <a:latin typeface="Segoe UI" panose="020B0502040204020203" pitchFamily="34" charset="0"/>
              </a:rPr>
              <a:t>“chat” with you in real-time</a:t>
            </a:r>
            <a:r>
              <a:rPr lang="en-US" sz="1800" dirty="0">
                <a:effectLst/>
                <a:latin typeface="Segoe UI" panose="020B0502040204020203" pitchFamily="34" charset="0"/>
              </a:rPr>
              <a:t>, adapting their responses to fool you into trusting them.</a:t>
            </a:r>
          </a:p>
          <a:p>
            <a:pPr rtl="0" fontAlgn="ctr">
              <a:buFont typeface="Arial" panose="020B0604020202020204" pitchFamily="34" charset="0"/>
              <a:buChar char="•"/>
            </a:pPr>
            <a:endParaRPr lang="en-US" sz="2000" dirty="0">
              <a:effectLst/>
              <a:latin typeface="Calibri" panose="020F0502020204030204" pitchFamily="34" charset="0"/>
            </a:endParaRPr>
          </a:p>
        </p:txBody>
      </p:sp>
    </p:spTree>
    <p:extLst>
      <p:ext uri="{BB962C8B-B14F-4D97-AF65-F5344CB8AC3E}">
        <p14:creationId xmlns:p14="http://schemas.microsoft.com/office/powerpoint/2010/main" val="291290153"/>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799F40-199F-B499-24C1-BB7C379356BC}"/>
              </a:ext>
            </a:extLst>
          </p:cNvPr>
          <p:cNvSpPr txBox="1"/>
          <p:nvPr/>
        </p:nvSpPr>
        <p:spPr>
          <a:xfrm>
            <a:off x="527050" y="974795"/>
            <a:ext cx="9712325" cy="3970318"/>
          </a:xfrm>
          <a:prstGeom prst="rect">
            <a:avLst/>
          </a:prstGeom>
          <a:noFill/>
        </p:spPr>
        <p:txBody>
          <a:bodyPr wrap="square">
            <a:spAutoFit/>
          </a:bodyPr>
          <a:lstStyle/>
          <a:p>
            <a:pPr marL="285750" indent="-285750" rtl="0" fontAlgn="ctr">
              <a:buFont typeface="Arial" panose="020B0604020202020204" pitchFamily="34" charset="0"/>
              <a:buChar char="•"/>
            </a:pPr>
            <a:r>
              <a:rPr lang="en-US" sz="1800" b="1" dirty="0">
                <a:effectLst/>
                <a:latin typeface="Segoe UI" panose="020B0502040204020203" pitchFamily="34" charset="0"/>
              </a:rPr>
              <a:t>Deepfake Impersonations Erode Trust: Deepfakes – AI-generated fake videos or audio recordings that look and sound real – have moved beyond novelty into tools for fraud.</a:t>
            </a:r>
            <a:r>
              <a:rPr lang="en-US" sz="1800" dirty="0">
                <a:effectLst/>
                <a:latin typeface="Segoe UI" panose="020B0502040204020203" pitchFamily="34" charset="0"/>
              </a:rPr>
              <a:t> Attackers can clone a person’s voice or image to impersonate them with alarming accuracy. In the business world, there are cases of CEO voice deepfakes being used to trick employees into transferring money, a scam that first made headlines in 2019. Today, this threat has grown: a recent 2025 report shows </a:t>
            </a:r>
            <a:r>
              <a:rPr lang="en-US" sz="1800" b="1" dirty="0">
                <a:effectLst/>
                <a:latin typeface="Segoe UI" panose="020B0502040204020203" pitchFamily="34" charset="0"/>
              </a:rPr>
              <a:t>a </a:t>
            </a:r>
            <a:r>
              <a:rPr lang="en-US" sz="1800" b="1" dirty="0">
                <a:effectLst/>
                <a:highlight>
                  <a:srgbClr val="FFFF00"/>
                </a:highlight>
                <a:latin typeface="Segoe UI" panose="020B0502040204020203" pitchFamily="34" charset="0"/>
              </a:rPr>
              <a:t>223% rise in deepfake tools on dark web forums (Q1 2023 to Q1 2024)</a:t>
            </a:r>
            <a:r>
              <a:rPr lang="en-US" sz="1800" dirty="0">
                <a:effectLst/>
                <a:latin typeface="Segoe UI" panose="020B0502040204020203" pitchFamily="34" charset="0"/>
              </a:rPr>
              <a:t>, and over half of security leaders now see deepfakes as a significant threat. </a:t>
            </a:r>
            <a:r>
              <a:rPr lang="en-US" sz="1800" b="1" dirty="0">
                <a:effectLst/>
                <a:highlight>
                  <a:srgbClr val="FFFF00"/>
                </a:highlight>
                <a:latin typeface="Segoe UI" panose="020B0502040204020203" pitchFamily="34" charset="0"/>
              </a:rPr>
              <a:t>Executives have been impersonated in live video meetings and phone calls</a:t>
            </a:r>
            <a:r>
              <a:rPr lang="en-US" sz="1800" dirty="0">
                <a:effectLst/>
                <a:highlight>
                  <a:srgbClr val="FFFF00"/>
                </a:highlight>
                <a:latin typeface="Segoe UI" panose="020B0502040204020203" pitchFamily="34" charset="0"/>
              </a:rPr>
              <a:t>, </a:t>
            </a:r>
            <a:r>
              <a:rPr lang="en-US" sz="1800" dirty="0">
                <a:effectLst/>
                <a:latin typeface="Segoe UI" panose="020B0502040204020203" pitchFamily="34" charset="0"/>
              </a:rPr>
              <a:t>and even hiring processes have been infiltrated by fake candidates using AI-generated voices or faces. For individuals, deepfake technology means you could receive a call or video that </a:t>
            </a:r>
            <a:r>
              <a:rPr lang="en-US" sz="1800" i="1" dirty="0">
                <a:effectLst/>
                <a:latin typeface="Segoe UI" panose="020B0502040204020203" pitchFamily="34" charset="0"/>
              </a:rPr>
              <a:t>appears</a:t>
            </a:r>
            <a:r>
              <a:rPr lang="en-US" sz="1800" dirty="0">
                <a:effectLst/>
                <a:latin typeface="Segoe UI" panose="020B0502040204020203" pitchFamily="34" charset="0"/>
              </a:rPr>
              <a:t> to be from a family member in distress or a trusted official – when in fact it’s a criminal in disguise. In a world where “seeing (or hearing) is no longer believing,” we all have to </a:t>
            </a:r>
            <a:r>
              <a:rPr lang="en-US" sz="1800" b="1" dirty="0">
                <a:effectLst/>
                <a:latin typeface="Segoe UI" panose="020B0502040204020203" pitchFamily="34" charset="0"/>
              </a:rPr>
              <a:t>verify identities through secondary means</a:t>
            </a:r>
            <a:r>
              <a:rPr lang="en-US" sz="1800" dirty="0">
                <a:effectLst/>
                <a:latin typeface="Segoe UI" panose="020B0502040204020203" pitchFamily="34" charset="0"/>
              </a:rPr>
              <a:t> for sensitive requests.</a:t>
            </a:r>
            <a:endParaRPr lang="en-US" sz="2000" dirty="0">
              <a:effectLst/>
              <a:latin typeface="Calibri" panose="020F0502020204030204" pitchFamily="34" charset="0"/>
            </a:endParaRPr>
          </a:p>
        </p:txBody>
      </p:sp>
    </p:spTree>
    <p:extLst>
      <p:ext uri="{BB962C8B-B14F-4D97-AF65-F5344CB8AC3E}">
        <p14:creationId xmlns:p14="http://schemas.microsoft.com/office/powerpoint/2010/main" val="3077515673"/>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E22F14-A770-06DB-2313-08F7194A33B8}"/>
              </a:ext>
            </a:extLst>
          </p:cNvPr>
          <p:cNvSpPr txBox="1"/>
          <p:nvPr/>
        </p:nvSpPr>
        <p:spPr>
          <a:xfrm>
            <a:off x="723900" y="336699"/>
            <a:ext cx="9509125" cy="5632311"/>
          </a:xfrm>
          <a:prstGeom prst="rect">
            <a:avLst/>
          </a:prstGeom>
          <a:noFill/>
        </p:spPr>
        <p:txBody>
          <a:bodyPr wrap="square">
            <a:spAutoFit/>
          </a:bodyPr>
          <a:lstStyle/>
          <a:p>
            <a:pPr marL="285750" indent="-285750" rtl="0" fontAlgn="ctr">
              <a:buFont typeface="Arial" panose="020B0604020202020204" pitchFamily="34" charset="0"/>
              <a:buChar char="•"/>
            </a:pPr>
            <a:r>
              <a:rPr lang="en-US" sz="1800" b="1" dirty="0">
                <a:effectLst/>
                <a:latin typeface="Segoe UI" panose="020B0502040204020203" pitchFamily="34" charset="0"/>
              </a:rPr>
              <a:t>AI-Powered Attacks Are Harder to Detect:</a:t>
            </a:r>
            <a:r>
              <a:rPr lang="en-US" sz="1800" dirty="0">
                <a:effectLst/>
                <a:latin typeface="Segoe UI" panose="020B0502040204020203" pitchFamily="34" charset="0"/>
              </a:rPr>
              <a:t> Because AI allows threats to mimic human behavior, </a:t>
            </a:r>
            <a:r>
              <a:rPr lang="en-US" sz="1800" b="1" dirty="0">
                <a:effectLst/>
                <a:latin typeface="Segoe UI" panose="020B0502040204020203" pitchFamily="34" charset="0"/>
              </a:rPr>
              <a:t>malicious activities blend in with normal events more than before</a:t>
            </a:r>
            <a:r>
              <a:rPr lang="en-US" sz="1800" dirty="0">
                <a:effectLst/>
                <a:latin typeface="Segoe UI" panose="020B0502040204020203" pitchFamily="34" charset="0"/>
              </a:rPr>
              <a:t>. Phishing emails free of typos and perfectly tailored to you don’t set off alarm bells the way obvious spam used to. Likewise, malware tweaked by AI can be polymorphic (changing itself) to evade antivirus software. </a:t>
            </a:r>
            <a:r>
              <a:rPr lang="en-US" sz="1800" b="1" dirty="0">
                <a:effectLst/>
                <a:highlight>
                  <a:srgbClr val="FFFF00"/>
                </a:highlight>
                <a:latin typeface="Segoe UI" panose="020B0502040204020203" pitchFamily="34" charset="0"/>
              </a:rPr>
              <a:t>42% of organizations reported falling victim to a social engineering attack in the past year</a:t>
            </a:r>
            <a:r>
              <a:rPr lang="en-US" sz="1800" dirty="0">
                <a:effectLst/>
                <a:latin typeface="Segoe UI" panose="020B0502040204020203" pitchFamily="34" charset="0"/>
              </a:rPr>
              <a:t>, and many cite AI-enhanced phishing as a key factor. </a:t>
            </a:r>
            <a:r>
              <a:rPr lang="en-US" sz="1800" b="1" dirty="0">
                <a:effectLst/>
                <a:latin typeface="Segoe UI" panose="020B0502040204020203" pitchFamily="34" charset="0"/>
              </a:rPr>
              <a:t>47% of companies say deepfake-style impersonation is now their number one concern with generative AI</a:t>
            </a:r>
            <a:r>
              <a:rPr lang="en-US" sz="1800" dirty="0">
                <a:effectLst/>
                <a:latin typeface="Segoe UI" panose="020B0502040204020203" pitchFamily="34" charset="0"/>
              </a:rPr>
              <a:t>, because these attacks can fool even cautious users. In short, </a:t>
            </a:r>
            <a:r>
              <a:rPr lang="en-US" sz="1800" b="1" dirty="0">
                <a:effectLst/>
                <a:latin typeface="Segoe UI" panose="020B0502040204020203" pitchFamily="34" charset="0"/>
              </a:rPr>
              <a:t>AI is raising the quality of attacks</a:t>
            </a:r>
            <a:r>
              <a:rPr lang="en-US" sz="1800" dirty="0">
                <a:effectLst/>
                <a:latin typeface="Segoe UI" panose="020B0502040204020203" pitchFamily="34" charset="0"/>
              </a:rPr>
              <a:t>, making them more believable and potentially more successful.</a:t>
            </a:r>
            <a:endParaRPr lang="en-US" sz="2000" dirty="0">
              <a:effectLst/>
              <a:latin typeface="Calibri" panose="020F0502020204030204" pitchFamily="34" charset="0"/>
            </a:endParaRPr>
          </a:p>
          <a:p>
            <a:pPr marL="285750" indent="-285750" rtl="0" fontAlgn="ctr">
              <a:buFont typeface="Arial" panose="020B0604020202020204" pitchFamily="34" charset="0"/>
              <a:buChar char="•"/>
            </a:pPr>
            <a:r>
              <a:rPr lang="en-US" sz="1800" b="1" dirty="0">
                <a:effectLst/>
                <a:latin typeface="Segoe UI" panose="020B0502040204020203" pitchFamily="34" charset="0"/>
              </a:rPr>
              <a:t>More Data Exposure and “Shadow AI”:</a:t>
            </a:r>
            <a:r>
              <a:rPr lang="en-US" sz="1800" dirty="0">
                <a:effectLst/>
                <a:latin typeface="Segoe UI" panose="020B0502040204020203" pitchFamily="34" charset="0"/>
              </a:rPr>
              <a:t> Not all AI-related risk comes from criminals – sometimes it’s a side effect of well-intentioned use of AI tools. Generative AI systems train on vast datasets and sometimes </a:t>
            </a:r>
            <a:r>
              <a:rPr lang="en-US" sz="1800" b="1" dirty="0">
                <a:effectLst/>
                <a:highlight>
                  <a:srgbClr val="FFFF00"/>
                </a:highlight>
                <a:latin typeface="Segoe UI" panose="020B0502040204020203" pitchFamily="34" charset="0"/>
              </a:rPr>
              <a:t>regurgitate pieces of sensitive data that were in their training material</a:t>
            </a:r>
            <a:r>
              <a:rPr lang="en-US" sz="1800" dirty="0">
                <a:effectLst/>
                <a:latin typeface="Segoe UI" panose="020B0502040204020203" pitchFamily="34" charset="0"/>
              </a:rPr>
              <a:t>. There’s also the risk of employees (or individuals) unwittingly sharing private info with AI services. In one survey, </a:t>
            </a:r>
            <a:r>
              <a:rPr lang="en-US" sz="1800" b="1" dirty="0">
                <a:effectLst/>
                <a:latin typeface="Segoe UI" panose="020B0502040204020203" pitchFamily="34" charset="0"/>
              </a:rPr>
              <a:t>22% of organizations were most worried about data leaks from employees using generative AI tools without proper guidance</a:t>
            </a:r>
            <a:r>
              <a:rPr lang="en-US" sz="1800" dirty="0">
                <a:effectLst/>
                <a:latin typeface="Segoe UI" panose="020B0502040204020203" pitchFamily="34" charset="0"/>
              </a:rPr>
              <a:t>. For example, an employee might paste a customer’s data into a chatbot to get help, not realizing that data could be retained or later output by the AI. Small businesses should ensure they </a:t>
            </a:r>
            <a:r>
              <a:rPr lang="en-US" sz="1800" b="1" dirty="0">
                <a:effectLst/>
                <a:latin typeface="Segoe UI" panose="020B0502040204020203" pitchFamily="34" charset="0"/>
              </a:rPr>
              <a:t>set policies on approved AI tools and train their staff to not share confidential data with public AI services</a:t>
            </a:r>
            <a:r>
              <a:rPr lang="en-US" sz="1800" dirty="0">
                <a:effectLst/>
                <a:latin typeface="Segoe UI" panose="020B0502040204020203" pitchFamily="34" charset="0"/>
              </a:rPr>
              <a:t>.</a:t>
            </a:r>
            <a:endParaRPr lang="en-US" sz="2000" dirty="0">
              <a:effectLst/>
              <a:latin typeface="Calibri" panose="020F0502020204030204" pitchFamily="34" charset="0"/>
            </a:endParaRPr>
          </a:p>
        </p:txBody>
      </p:sp>
    </p:spTree>
    <p:extLst>
      <p:ext uri="{BB962C8B-B14F-4D97-AF65-F5344CB8AC3E}">
        <p14:creationId xmlns:p14="http://schemas.microsoft.com/office/powerpoint/2010/main" val="3024723997"/>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1CA982-6EFE-FE45-3A75-90AA8535D843}"/>
              </a:ext>
            </a:extLst>
          </p:cNvPr>
          <p:cNvSpPr txBox="1"/>
          <p:nvPr/>
        </p:nvSpPr>
        <p:spPr>
          <a:xfrm>
            <a:off x="762000" y="801638"/>
            <a:ext cx="9083675" cy="2800767"/>
          </a:xfrm>
          <a:prstGeom prst="rect">
            <a:avLst/>
          </a:prstGeom>
          <a:noFill/>
        </p:spPr>
        <p:txBody>
          <a:bodyPr wrap="square">
            <a:spAutoFit/>
          </a:bodyPr>
          <a:lstStyle/>
          <a:p>
            <a:pPr marL="285750" indent="-285750">
              <a:buFont typeface="Arial" panose="020B0604020202020204" pitchFamily="34" charset="0"/>
              <a:buChar char="•"/>
            </a:pPr>
            <a:r>
              <a:rPr lang="en-US" sz="1800" b="1" dirty="0">
                <a:effectLst/>
                <a:latin typeface="Segoe UI" panose="020B0502040204020203" pitchFamily="34" charset="0"/>
              </a:rPr>
              <a:t>Attackers are also using </a:t>
            </a:r>
            <a:r>
              <a:rPr lang="en-US" sz="1800" b="1" dirty="0">
                <a:effectLst/>
                <a:highlight>
                  <a:srgbClr val="FFFF00"/>
                </a:highlight>
                <a:latin typeface="Segoe UI" panose="020B0502040204020203" pitchFamily="34" charset="0"/>
              </a:rPr>
              <a:t>AI to scan the internet for vulnerable systems at high speed</a:t>
            </a:r>
            <a:r>
              <a:rPr lang="en-US" sz="1800" b="1" dirty="0">
                <a:effectLst/>
                <a:latin typeface="Segoe UI" panose="020B0502040204020203" pitchFamily="34" charset="0"/>
              </a:rPr>
              <a:t>.</a:t>
            </a:r>
            <a:r>
              <a:rPr lang="en-US" sz="1800" dirty="0">
                <a:effectLst/>
                <a:latin typeface="Segoe UI" panose="020B0502040204020203" pitchFamily="34" charset="0"/>
              </a:rPr>
              <a:t> The 2025 Verizon Data Breach report notes that exploitation of known software vulnerabilities spiked dramatically – many criminals have effectively automated vulnerability scanning and attack launch as soon as a new weakness is disclosed. This puts pressure on everyone (especially businesses) to apply security updates quickly, as the window between a patch release and attacks is shrinking.</a:t>
            </a:r>
          </a:p>
          <a:p>
            <a:endParaRPr lang="en-US" dirty="0">
              <a:latin typeface="Segoe UI" panose="020B0502040204020203" pitchFamily="34" charset="0"/>
            </a:endParaRPr>
          </a:p>
          <a:p>
            <a:r>
              <a:rPr lang="en-US" sz="3200" b="1" dirty="0">
                <a:solidFill>
                  <a:srgbClr val="EE0000"/>
                </a:solidFill>
                <a:latin typeface="Segoe UI" panose="020B0502040204020203" pitchFamily="34" charset="0"/>
              </a:rPr>
              <a:t>TL;DR:</a:t>
            </a:r>
          </a:p>
          <a:p>
            <a:endParaRPr lang="en-US" dirty="0"/>
          </a:p>
        </p:txBody>
      </p:sp>
      <p:pic>
        <p:nvPicPr>
          <p:cNvPr id="5" name="Picture 4">
            <a:extLst>
              <a:ext uri="{FF2B5EF4-FFF2-40B4-BE49-F238E27FC236}">
                <a16:creationId xmlns:a16="http://schemas.microsoft.com/office/drawing/2014/main" id="{CC805C22-E8AD-C4F5-6234-998F8BBFF175}"/>
              </a:ext>
            </a:extLst>
          </p:cNvPr>
          <p:cNvPicPr>
            <a:picLocks noChangeAspect="1"/>
          </p:cNvPicPr>
          <p:nvPr/>
        </p:nvPicPr>
        <p:blipFill>
          <a:blip r:embed="rId3"/>
          <a:stretch>
            <a:fillRect/>
          </a:stretch>
        </p:blipFill>
        <p:spPr>
          <a:xfrm>
            <a:off x="2568804" y="3287537"/>
            <a:ext cx="6177036" cy="3570463"/>
          </a:xfrm>
          <a:prstGeom prst="rect">
            <a:avLst/>
          </a:prstGeom>
        </p:spPr>
      </p:pic>
    </p:spTree>
    <p:extLst>
      <p:ext uri="{BB962C8B-B14F-4D97-AF65-F5344CB8AC3E}">
        <p14:creationId xmlns:p14="http://schemas.microsoft.com/office/powerpoint/2010/main" val="3598288113"/>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5D12C-40A5-AE85-CABF-169D657B6A8F}"/>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F55B1881-FF91-953A-977E-AE32DD87958F}"/>
              </a:ext>
            </a:extLst>
          </p:cNvPr>
          <p:cNvSpPr txBox="1">
            <a:spLocks noGrp="1"/>
          </p:cNvSpPr>
          <p:nvPr>
            <p:ph type="title" idx="4294967295"/>
          </p:nvPr>
        </p:nvSpPr>
        <p:spPr>
          <a:xfrm>
            <a:off x="585217" y="3221941"/>
            <a:ext cx="9144000" cy="414119"/>
          </a:xfrm>
          <a:prstGeom prst="rect">
            <a:avLst/>
          </a:prstGeom>
          <a:noFill/>
          <a:ln>
            <a:noFill/>
            <a:prstDash/>
          </a:ln>
          <a:effectLst/>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pPr defTabSz="932563">
              <a:defRPr/>
            </a:pPr>
            <a:r>
              <a:rPr lang="en-US" sz="2990" b="1" spc="-50" dirty="0">
                <a:latin typeface="Segoe Pro Display" panose="020B0502040504020203"/>
              </a:rPr>
              <a:t>What to do: Cyberterrorism and Cyberwarfare</a:t>
            </a:r>
          </a:p>
        </p:txBody>
      </p:sp>
    </p:spTree>
    <p:extLst>
      <p:ext uri="{BB962C8B-B14F-4D97-AF65-F5344CB8AC3E}">
        <p14:creationId xmlns:p14="http://schemas.microsoft.com/office/powerpoint/2010/main" val="235820148"/>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29F94-F5A1-7796-04C8-89C9E61F7D71}"/>
              </a:ext>
            </a:extLst>
          </p:cNvPr>
          <p:cNvSpPr>
            <a:spLocks noGrp="1"/>
          </p:cNvSpPr>
          <p:nvPr>
            <p:ph type="title"/>
          </p:nvPr>
        </p:nvSpPr>
        <p:spPr>
          <a:xfrm>
            <a:off x="286766" y="214500"/>
            <a:ext cx="10368534" cy="5633850"/>
          </a:xfrm>
        </p:spPr>
        <p:txBody>
          <a:bodyPr/>
          <a:lstStyle/>
          <a:p>
            <a:r>
              <a:rPr lang="en-US" sz="4800" dirty="0"/>
              <a:t>For Cyberterrorism and Cyberwarfare:</a:t>
            </a:r>
            <a:br>
              <a:rPr lang="en-US" dirty="0"/>
            </a:br>
            <a:br>
              <a:rPr lang="en-US" dirty="0"/>
            </a:br>
            <a:r>
              <a:rPr lang="en-US" dirty="0"/>
              <a:t>Get Involved: </a:t>
            </a:r>
            <a:br>
              <a:rPr lang="en-US" dirty="0"/>
            </a:br>
            <a:br>
              <a:rPr lang="en-US" dirty="0"/>
            </a:br>
            <a:r>
              <a:rPr lang="en-US" dirty="0"/>
              <a:t>Push and question Government Agencies and Public/Private Infrastructure about what they are doing </a:t>
            </a:r>
            <a:br>
              <a:rPr lang="en-US" dirty="0"/>
            </a:br>
            <a:r>
              <a:rPr lang="en-US" dirty="0"/>
              <a:t>Encourage them to get a strategy and act on risks</a:t>
            </a:r>
            <a:br>
              <a:rPr lang="en-US" dirty="0"/>
            </a:br>
            <a:br>
              <a:rPr lang="en-US" dirty="0"/>
            </a:br>
            <a:r>
              <a:rPr lang="en-US" dirty="0"/>
              <a:t>Prepare:</a:t>
            </a:r>
            <a:br>
              <a:rPr lang="en-US" dirty="0"/>
            </a:br>
            <a:br>
              <a:rPr lang="en-US" dirty="0"/>
            </a:br>
            <a:r>
              <a:rPr lang="en-US" dirty="0"/>
              <a:t>Cash in $20s</a:t>
            </a:r>
            <a:br>
              <a:rPr lang="en-US" dirty="0"/>
            </a:br>
            <a:r>
              <a:rPr lang="en-US" dirty="0" err="1"/>
              <a:t>Gobag</a:t>
            </a:r>
            <a:br>
              <a:rPr lang="en-US" dirty="0"/>
            </a:br>
            <a:endParaRPr lang="en-US" dirty="0"/>
          </a:p>
        </p:txBody>
      </p:sp>
    </p:spTree>
    <p:extLst>
      <p:ext uri="{BB962C8B-B14F-4D97-AF65-F5344CB8AC3E}">
        <p14:creationId xmlns:p14="http://schemas.microsoft.com/office/powerpoint/2010/main" val="2468563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21601-7DE9-765E-3201-E700C46F11F6}"/>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7C771564-AB64-8A86-46FE-5A64A74DD2B3}"/>
              </a:ext>
            </a:extLst>
          </p:cNvPr>
          <p:cNvSpPr txBox="1">
            <a:spLocks noGrp="1"/>
          </p:cNvSpPr>
          <p:nvPr>
            <p:ph type="title" idx="4294967295"/>
          </p:nvPr>
        </p:nvSpPr>
        <p:spPr>
          <a:xfrm>
            <a:off x="585217" y="3221941"/>
            <a:ext cx="9144000" cy="414119"/>
          </a:xfrm>
          <a:prstGeom prst="rect">
            <a:avLst/>
          </a:prstGeom>
          <a:noFill/>
          <a:ln>
            <a:noFill/>
            <a:prstDash/>
          </a:ln>
          <a:effectLst/>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pPr defTabSz="932563">
              <a:defRPr/>
            </a:pPr>
            <a:r>
              <a:rPr lang="en-US" sz="2990" b="1" spc="-50" dirty="0">
                <a:latin typeface="Segoe Pro Display" panose="020B0502040504020203"/>
              </a:rPr>
              <a:t>Preventing Cybercrime</a:t>
            </a:r>
          </a:p>
        </p:txBody>
      </p:sp>
    </p:spTree>
    <p:extLst>
      <p:ext uri="{BB962C8B-B14F-4D97-AF65-F5344CB8AC3E}">
        <p14:creationId xmlns:p14="http://schemas.microsoft.com/office/powerpoint/2010/main" val="4139794367"/>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8A45D-ADDB-70F5-7CAB-2E4AF67DC2A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2A490232-5288-4ED6-6FFC-AC15A77AD9C0}"/>
              </a:ext>
            </a:extLst>
          </p:cNvPr>
          <p:cNvSpPr txBox="1">
            <a:spLocks noGrp="1"/>
          </p:cNvSpPr>
          <p:nvPr>
            <p:ph type="title" idx="4294967295"/>
          </p:nvPr>
        </p:nvSpPr>
        <p:spPr>
          <a:xfrm>
            <a:off x="585217" y="3221941"/>
            <a:ext cx="9144000" cy="414119"/>
          </a:xfrm>
          <a:prstGeom prst="rect">
            <a:avLst/>
          </a:prstGeom>
          <a:noFill/>
          <a:ln>
            <a:noFill/>
            <a:prstDash/>
          </a:ln>
          <a:effectLst/>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pPr defTabSz="932563">
              <a:defRPr/>
            </a:pPr>
            <a:r>
              <a:rPr lang="en-US" sz="2990" b="1" spc="-50" dirty="0">
                <a:latin typeface="Segoe Pro Display" panose="020B0502040504020203"/>
              </a:rPr>
              <a:t>Preventing Cybercrime</a:t>
            </a:r>
            <a:br>
              <a:rPr lang="en-US" sz="2990" b="1" spc="-50" dirty="0">
                <a:latin typeface="Segoe Pro Display" panose="020B0502040504020203"/>
              </a:rPr>
            </a:br>
            <a:r>
              <a:rPr lang="en-US" sz="2400" b="1" i="1" spc="-50" dirty="0">
                <a:latin typeface="Segoe Pro Display" panose="020B0502040504020203"/>
              </a:rPr>
              <a:t>Multifactor Authentication or </a:t>
            </a:r>
            <a:r>
              <a:rPr lang="en-US" sz="2400" b="1" i="1" spc="-50" dirty="0" err="1">
                <a:latin typeface="Segoe Pro Display" panose="020B0502040504020203"/>
              </a:rPr>
              <a:t>Passwordless</a:t>
            </a:r>
            <a:endParaRPr lang="en-US" sz="2400" b="1" i="1" spc="-50" dirty="0">
              <a:latin typeface="Segoe Pro Display" panose="020B0502040504020203"/>
            </a:endParaRPr>
          </a:p>
        </p:txBody>
      </p:sp>
    </p:spTree>
    <p:extLst>
      <p:ext uri="{BB962C8B-B14F-4D97-AF65-F5344CB8AC3E}">
        <p14:creationId xmlns:p14="http://schemas.microsoft.com/office/powerpoint/2010/main" val="2686110168"/>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ABC599-BE01-2408-AAF6-6A5552577495}"/>
              </a:ext>
            </a:extLst>
          </p:cNvPr>
          <p:cNvPicPr>
            <a:picLocks noChangeAspect="1"/>
          </p:cNvPicPr>
          <p:nvPr/>
        </p:nvPicPr>
        <p:blipFill>
          <a:blip r:embed="rId3"/>
          <a:stretch>
            <a:fillRect/>
          </a:stretch>
        </p:blipFill>
        <p:spPr>
          <a:xfrm>
            <a:off x="1676344" y="1831927"/>
            <a:ext cx="3638606" cy="3120316"/>
          </a:xfrm>
          <a:prstGeom prst="rect">
            <a:avLst/>
          </a:prstGeom>
        </p:spPr>
      </p:pic>
      <p:pic>
        <p:nvPicPr>
          <p:cNvPr id="7" name="Picture 6">
            <a:extLst>
              <a:ext uri="{FF2B5EF4-FFF2-40B4-BE49-F238E27FC236}">
                <a16:creationId xmlns:a16="http://schemas.microsoft.com/office/drawing/2014/main" id="{1F07FCAB-BD70-CC87-922B-A101E274AA98}"/>
              </a:ext>
            </a:extLst>
          </p:cNvPr>
          <p:cNvPicPr>
            <a:picLocks noChangeAspect="1"/>
          </p:cNvPicPr>
          <p:nvPr/>
        </p:nvPicPr>
        <p:blipFill>
          <a:blip r:embed="rId4"/>
          <a:stretch>
            <a:fillRect/>
          </a:stretch>
        </p:blipFill>
        <p:spPr>
          <a:xfrm>
            <a:off x="7251648" y="2071534"/>
            <a:ext cx="2514652" cy="2880709"/>
          </a:xfrm>
          <a:prstGeom prst="rect">
            <a:avLst/>
          </a:prstGeom>
        </p:spPr>
      </p:pic>
    </p:spTree>
    <p:extLst>
      <p:ext uri="{BB962C8B-B14F-4D97-AF65-F5344CB8AC3E}">
        <p14:creationId xmlns:p14="http://schemas.microsoft.com/office/powerpoint/2010/main" val="2793912662"/>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phone&#10;&#10;Description automatically generated">
            <a:extLst>
              <a:ext uri="{FF2B5EF4-FFF2-40B4-BE49-F238E27FC236}">
                <a16:creationId xmlns:a16="http://schemas.microsoft.com/office/drawing/2014/main" id="{759ECF40-8138-D4FE-2E2F-716C728922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16286" y="0"/>
            <a:ext cx="3168981" cy="6858000"/>
          </a:xfrm>
          <a:prstGeom prst="rect">
            <a:avLst/>
          </a:prstGeom>
        </p:spPr>
      </p:pic>
      <p:pic>
        <p:nvPicPr>
          <p:cNvPr id="7" name="Picture 6" descr="A close-up of a lock&#10;&#10;Description automatically generated">
            <a:extLst>
              <a:ext uri="{FF2B5EF4-FFF2-40B4-BE49-F238E27FC236}">
                <a16:creationId xmlns:a16="http://schemas.microsoft.com/office/drawing/2014/main" id="{CC9B0FAF-E9FF-4240-7F01-8F2F035B64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2309" y="0"/>
            <a:ext cx="3168981" cy="6858000"/>
          </a:xfrm>
          <a:prstGeom prst="rect">
            <a:avLst/>
          </a:prstGeom>
          <a:ln>
            <a:solidFill>
              <a:schemeClr val="tx1"/>
            </a:solidFill>
          </a:ln>
        </p:spPr>
      </p:pic>
      <p:pic>
        <p:nvPicPr>
          <p:cNvPr id="9" name="Picture 8">
            <a:extLst>
              <a:ext uri="{FF2B5EF4-FFF2-40B4-BE49-F238E27FC236}">
                <a16:creationId xmlns:a16="http://schemas.microsoft.com/office/drawing/2014/main" id="{F86C9A8E-161B-0177-C31A-94271F58FA0B}"/>
              </a:ext>
            </a:extLst>
          </p:cNvPr>
          <p:cNvPicPr>
            <a:picLocks noChangeAspect="1"/>
          </p:cNvPicPr>
          <p:nvPr/>
        </p:nvPicPr>
        <p:blipFill>
          <a:blip r:embed="rId5"/>
          <a:stretch>
            <a:fillRect/>
          </a:stretch>
        </p:blipFill>
        <p:spPr>
          <a:xfrm>
            <a:off x="153283" y="0"/>
            <a:ext cx="3122433" cy="6858000"/>
          </a:xfrm>
          <a:prstGeom prst="rect">
            <a:avLst/>
          </a:prstGeom>
        </p:spPr>
      </p:pic>
    </p:spTree>
    <p:extLst>
      <p:ext uri="{BB962C8B-B14F-4D97-AF65-F5344CB8AC3E}">
        <p14:creationId xmlns:p14="http://schemas.microsoft.com/office/powerpoint/2010/main" val="3381268347"/>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8A45D-ADDB-70F5-7CAB-2E4AF67DC2A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2A490232-5288-4ED6-6FFC-AC15A77AD9C0}"/>
              </a:ext>
            </a:extLst>
          </p:cNvPr>
          <p:cNvSpPr txBox="1">
            <a:spLocks noGrp="1"/>
          </p:cNvSpPr>
          <p:nvPr>
            <p:ph type="title" idx="4294967295"/>
          </p:nvPr>
        </p:nvSpPr>
        <p:spPr>
          <a:xfrm>
            <a:off x="585217" y="3221941"/>
            <a:ext cx="9144000" cy="414119"/>
          </a:xfrm>
          <a:prstGeom prst="rect">
            <a:avLst/>
          </a:prstGeom>
          <a:noFill/>
          <a:ln>
            <a:noFill/>
            <a:prstDash/>
          </a:ln>
          <a:effectLst/>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pPr defTabSz="932563">
              <a:defRPr/>
            </a:pPr>
            <a:r>
              <a:rPr lang="en-US" sz="2990" b="1" spc="-50" dirty="0">
                <a:latin typeface="Segoe Pro Display" panose="020B0502040504020203"/>
              </a:rPr>
              <a:t>Preventing Cybercrime</a:t>
            </a:r>
            <a:br>
              <a:rPr lang="en-US" sz="2990" b="1" spc="-50" dirty="0">
                <a:latin typeface="Segoe Pro Display" panose="020B0502040504020203"/>
              </a:rPr>
            </a:br>
            <a:r>
              <a:rPr lang="en-US" sz="2400" b="1" i="1" spc="-50" dirty="0">
                <a:latin typeface="Segoe Pro Display" panose="020B0502040504020203"/>
              </a:rPr>
              <a:t>Recognize phishing</a:t>
            </a:r>
          </a:p>
        </p:txBody>
      </p:sp>
    </p:spTree>
    <p:extLst>
      <p:ext uri="{BB962C8B-B14F-4D97-AF65-F5344CB8AC3E}">
        <p14:creationId xmlns:p14="http://schemas.microsoft.com/office/powerpoint/2010/main" val="1697859261"/>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E75AB5-04C0-5E16-9CBB-E989E0F10C98}"/>
              </a:ext>
            </a:extLst>
          </p:cNvPr>
          <p:cNvPicPr>
            <a:picLocks noChangeAspect="1"/>
          </p:cNvPicPr>
          <p:nvPr/>
        </p:nvPicPr>
        <p:blipFill>
          <a:blip r:embed="rId3"/>
          <a:stretch>
            <a:fillRect/>
          </a:stretch>
        </p:blipFill>
        <p:spPr>
          <a:xfrm>
            <a:off x="3257404" y="336391"/>
            <a:ext cx="5677192" cy="6185218"/>
          </a:xfrm>
          <a:prstGeom prst="rect">
            <a:avLst/>
          </a:prstGeom>
        </p:spPr>
      </p:pic>
    </p:spTree>
    <p:extLst>
      <p:ext uri="{BB962C8B-B14F-4D97-AF65-F5344CB8AC3E}">
        <p14:creationId xmlns:p14="http://schemas.microsoft.com/office/powerpoint/2010/main" val="2183555876"/>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EF0FF8-F465-FB41-6366-7E26E5F8B334}"/>
              </a:ext>
            </a:extLst>
          </p:cNvPr>
          <p:cNvPicPr>
            <a:picLocks noChangeAspect="1"/>
          </p:cNvPicPr>
          <p:nvPr/>
        </p:nvPicPr>
        <p:blipFill>
          <a:blip r:embed="rId3"/>
          <a:stretch>
            <a:fillRect/>
          </a:stretch>
        </p:blipFill>
        <p:spPr>
          <a:xfrm>
            <a:off x="2920837" y="911095"/>
            <a:ext cx="6350326" cy="5035809"/>
          </a:xfrm>
          <a:prstGeom prst="rect">
            <a:avLst/>
          </a:prstGeom>
        </p:spPr>
      </p:pic>
    </p:spTree>
    <p:extLst>
      <p:ext uri="{BB962C8B-B14F-4D97-AF65-F5344CB8AC3E}">
        <p14:creationId xmlns:p14="http://schemas.microsoft.com/office/powerpoint/2010/main" val="4090044139"/>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D0310D-406B-B5C6-C0BC-2A8A71344CD7}"/>
              </a:ext>
            </a:extLst>
          </p:cNvPr>
          <p:cNvPicPr>
            <a:picLocks noChangeAspect="1"/>
          </p:cNvPicPr>
          <p:nvPr/>
        </p:nvPicPr>
        <p:blipFill>
          <a:blip r:embed="rId3"/>
          <a:stretch>
            <a:fillRect/>
          </a:stretch>
        </p:blipFill>
        <p:spPr>
          <a:xfrm>
            <a:off x="3270105" y="301464"/>
            <a:ext cx="5651790" cy="6255071"/>
          </a:xfrm>
          <a:prstGeom prst="rect">
            <a:avLst/>
          </a:prstGeom>
        </p:spPr>
      </p:pic>
    </p:spTree>
    <p:extLst>
      <p:ext uri="{BB962C8B-B14F-4D97-AF65-F5344CB8AC3E}">
        <p14:creationId xmlns:p14="http://schemas.microsoft.com/office/powerpoint/2010/main" val="2566416565"/>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CF5439-7BED-7E9A-A76C-FCDD0EB0ED6C}"/>
              </a:ext>
            </a:extLst>
          </p:cNvPr>
          <p:cNvPicPr>
            <a:picLocks noChangeAspect="1"/>
          </p:cNvPicPr>
          <p:nvPr/>
        </p:nvPicPr>
        <p:blipFill>
          <a:blip r:embed="rId3"/>
          <a:stretch>
            <a:fillRect/>
          </a:stretch>
        </p:blipFill>
        <p:spPr>
          <a:xfrm>
            <a:off x="2974814" y="1095255"/>
            <a:ext cx="6242371" cy="4667490"/>
          </a:xfrm>
          <a:prstGeom prst="rect">
            <a:avLst/>
          </a:prstGeom>
        </p:spPr>
      </p:pic>
    </p:spTree>
    <p:extLst>
      <p:ext uri="{BB962C8B-B14F-4D97-AF65-F5344CB8AC3E}">
        <p14:creationId xmlns:p14="http://schemas.microsoft.com/office/powerpoint/2010/main" val="4091459171"/>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B59B5C-5B47-2635-BFA4-8F5BB8087421}"/>
              </a:ext>
            </a:extLst>
          </p:cNvPr>
          <p:cNvPicPr>
            <a:picLocks noChangeAspect="1"/>
          </p:cNvPicPr>
          <p:nvPr/>
        </p:nvPicPr>
        <p:blipFill>
          <a:blip r:embed="rId3"/>
          <a:stretch>
            <a:fillRect/>
          </a:stretch>
        </p:blipFill>
        <p:spPr>
          <a:xfrm>
            <a:off x="3305031" y="314165"/>
            <a:ext cx="5581937" cy="6229670"/>
          </a:xfrm>
          <a:prstGeom prst="rect">
            <a:avLst/>
          </a:prstGeom>
        </p:spPr>
      </p:pic>
    </p:spTree>
    <p:extLst>
      <p:ext uri="{BB962C8B-B14F-4D97-AF65-F5344CB8AC3E}">
        <p14:creationId xmlns:p14="http://schemas.microsoft.com/office/powerpoint/2010/main" val="586342919"/>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E55FAD-80EF-BD3E-8DB6-65B54467B512}"/>
              </a:ext>
            </a:extLst>
          </p:cNvPr>
          <p:cNvPicPr>
            <a:picLocks noChangeAspect="1"/>
          </p:cNvPicPr>
          <p:nvPr/>
        </p:nvPicPr>
        <p:blipFill>
          <a:blip r:embed="rId3"/>
          <a:stretch>
            <a:fillRect/>
          </a:stretch>
        </p:blipFill>
        <p:spPr>
          <a:xfrm>
            <a:off x="2889085" y="907920"/>
            <a:ext cx="6413830" cy="5042159"/>
          </a:xfrm>
          <a:prstGeom prst="rect">
            <a:avLst/>
          </a:prstGeom>
        </p:spPr>
      </p:pic>
    </p:spTree>
    <p:extLst>
      <p:ext uri="{BB962C8B-B14F-4D97-AF65-F5344CB8AC3E}">
        <p14:creationId xmlns:p14="http://schemas.microsoft.com/office/powerpoint/2010/main" val="670483929"/>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1C0DCD-7B47-30B4-EA68-171E8F1CC70D}"/>
              </a:ext>
            </a:extLst>
          </p:cNvPr>
          <p:cNvPicPr>
            <a:picLocks noChangeAspect="1"/>
          </p:cNvPicPr>
          <p:nvPr/>
        </p:nvPicPr>
        <p:blipFill>
          <a:blip r:embed="rId3"/>
          <a:stretch>
            <a:fillRect/>
          </a:stretch>
        </p:blipFill>
        <p:spPr>
          <a:xfrm>
            <a:off x="3006566" y="1038102"/>
            <a:ext cx="6178868" cy="4781796"/>
          </a:xfrm>
          <a:prstGeom prst="rect">
            <a:avLst/>
          </a:prstGeom>
        </p:spPr>
      </p:pic>
    </p:spTree>
    <p:extLst>
      <p:ext uri="{BB962C8B-B14F-4D97-AF65-F5344CB8AC3E}">
        <p14:creationId xmlns:p14="http://schemas.microsoft.com/office/powerpoint/2010/main" val="731315672"/>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3CAF92-BD60-EED1-C383-8F8D30D9ABD1}"/>
              </a:ext>
            </a:extLst>
          </p:cNvPr>
          <p:cNvPicPr>
            <a:picLocks noChangeAspect="1"/>
          </p:cNvPicPr>
          <p:nvPr/>
        </p:nvPicPr>
        <p:blipFill>
          <a:blip r:embed="rId3"/>
          <a:stretch>
            <a:fillRect/>
          </a:stretch>
        </p:blipFill>
        <p:spPr>
          <a:xfrm>
            <a:off x="3374885" y="349091"/>
            <a:ext cx="5442230" cy="6159817"/>
          </a:xfrm>
          <a:prstGeom prst="rect">
            <a:avLst/>
          </a:prstGeom>
        </p:spPr>
      </p:pic>
    </p:spTree>
    <p:extLst>
      <p:ext uri="{BB962C8B-B14F-4D97-AF65-F5344CB8AC3E}">
        <p14:creationId xmlns:p14="http://schemas.microsoft.com/office/powerpoint/2010/main" val="1444826624"/>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47A90B-BB6A-F5AE-8542-49BB98CBF0D5}"/>
              </a:ext>
            </a:extLst>
          </p:cNvPr>
          <p:cNvPicPr>
            <a:picLocks noChangeAspect="1"/>
          </p:cNvPicPr>
          <p:nvPr/>
        </p:nvPicPr>
        <p:blipFill>
          <a:blip r:embed="rId3"/>
          <a:stretch>
            <a:fillRect/>
          </a:stretch>
        </p:blipFill>
        <p:spPr>
          <a:xfrm>
            <a:off x="2898610" y="1371494"/>
            <a:ext cx="6394779" cy="4115011"/>
          </a:xfrm>
          <a:prstGeom prst="rect">
            <a:avLst/>
          </a:prstGeom>
        </p:spPr>
      </p:pic>
    </p:spTree>
    <p:extLst>
      <p:ext uri="{BB962C8B-B14F-4D97-AF65-F5344CB8AC3E}">
        <p14:creationId xmlns:p14="http://schemas.microsoft.com/office/powerpoint/2010/main" val="2108713324"/>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109596-0C7D-4828-21B7-B215F715168F}"/>
              </a:ext>
            </a:extLst>
          </p:cNvPr>
          <p:cNvPicPr>
            <a:picLocks noChangeAspect="1"/>
          </p:cNvPicPr>
          <p:nvPr/>
        </p:nvPicPr>
        <p:blipFill>
          <a:blip r:embed="rId3"/>
          <a:stretch>
            <a:fillRect/>
          </a:stretch>
        </p:blipFill>
        <p:spPr>
          <a:xfrm>
            <a:off x="3359009" y="193508"/>
            <a:ext cx="5473981" cy="6470983"/>
          </a:xfrm>
          <a:prstGeom prst="rect">
            <a:avLst/>
          </a:prstGeom>
        </p:spPr>
      </p:pic>
      <p:grpSp>
        <p:nvGrpSpPr>
          <p:cNvPr id="18" name="Group 17">
            <a:extLst>
              <a:ext uri="{FF2B5EF4-FFF2-40B4-BE49-F238E27FC236}">
                <a16:creationId xmlns:a16="http://schemas.microsoft.com/office/drawing/2014/main" id="{814D2E2F-240D-A353-15A4-3BD86F2AC82F}"/>
              </a:ext>
            </a:extLst>
          </p:cNvPr>
          <p:cNvGrpSpPr/>
          <p:nvPr/>
        </p:nvGrpSpPr>
        <p:grpSpPr>
          <a:xfrm>
            <a:off x="332760" y="1208960"/>
            <a:ext cx="3004200" cy="4037400"/>
            <a:chOff x="332760" y="1208960"/>
            <a:chExt cx="3004200" cy="4037400"/>
          </a:xfrm>
        </p:grpSpPr>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C0A3DDA0-5877-F1D8-AF0C-7D0DDB10B9C8}"/>
                    </a:ext>
                  </a:extLst>
                </p14:cNvPr>
                <p14:cNvContentPartPr/>
                <p14:nvPr/>
              </p14:nvContentPartPr>
              <p14:xfrm>
                <a:off x="492960" y="1594880"/>
                <a:ext cx="627120" cy="1665360"/>
              </p14:xfrm>
            </p:contentPart>
          </mc:Choice>
          <mc:Fallback xmlns="">
            <p:pic>
              <p:nvPicPr>
                <p:cNvPr id="5" name="Ink 4">
                  <a:extLst>
                    <a:ext uri="{FF2B5EF4-FFF2-40B4-BE49-F238E27FC236}">
                      <a16:creationId xmlns:a16="http://schemas.microsoft.com/office/drawing/2014/main" id="{C0A3DDA0-5877-F1D8-AF0C-7D0DDB10B9C8}"/>
                    </a:ext>
                  </a:extLst>
                </p:cNvPr>
                <p:cNvPicPr/>
                <p:nvPr/>
              </p:nvPicPr>
              <p:blipFill>
                <a:blip r:embed="rId5"/>
                <a:stretch>
                  <a:fillRect/>
                </a:stretch>
              </p:blipFill>
              <p:spPr>
                <a:xfrm>
                  <a:off x="457320" y="1558880"/>
                  <a:ext cx="698760" cy="1737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C5110BD2-4359-7482-C591-FA71B55D86A0}"/>
                    </a:ext>
                  </a:extLst>
                </p14:cNvPr>
                <p14:cNvContentPartPr/>
                <p14:nvPr/>
              </p14:nvContentPartPr>
              <p14:xfrm>
                <a:off x="1312680" y="1598120"/>
                <a:ext cx="344160" cy="1140480"/>
              </p14:xfrm>
            </p:contentPart>
          </mc:Choice>
          <mc:Fallback xmlns="">
            <p:pic>
              <p:nvPicPr>
                <p:cNvPr id="6" name="Ink 5">
                  <a:extLst>
                    <a:ext uri="{FF2B5EF4-FFF2-40B4-BE49-F238E27FC236}">
                      <a16:creationId xmlns:a16="http://schemas.microsoft.com/office/drawing/2014/main" id="{C5110BD2-4359-7482-C591-FA71B55D86A0}"/>
                    </a:ext>
                  </a:extLst>
                </p:cNvPr>
                <p:cNvPicPr/>
                <p:nvPr/>
              </p:nvPicPr>
              <p:blipFill>
                <a:blip r:embed="rId7"/>
                <a:stretch>
                  <a:fillRect/>
                </a:stretch>
              </p:blipFill>
              <p:spPr>
                <a:xfrm>
                  <a:off x="1276680" y="1562480"/>
                  <a:ext cx="415800" cy="12121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54B2C38D-A049-E095-D7E1-D95DD0D8221B}"/>
                    </a:ext>
                  </a:extLst>
                </p14:cNvPr>
                <p14:cNvContentPartPr/>
                <p14:nvPr/>
              </p14:nvContentPartPr>
              <p14:xfrm>
                <a:off x="1760160" y="1887200"/>
                <a:ext cx="33840" cy="427680"/>
              </p14:xfrm>
            </p:contentPart>
          </mc:Choice>
          <mc:Fallback xmlns="">
            <p:pic>
              <p:nvPicPr>
                <p:cNvPr id="7" name="Ink 6">
                  <a:extLst>
                    <a:ext uri="{FF2B5EF4-FFF2-40B4-BE49-F238E27FC236}">
                      <a16:creationId xmlns:a16="http://schemas.microsoft.com/office/drawing/2014/main" id="{54B2C38D-A049-E095-D7E1-D95DD0D8221B}"/>
                    </a:ext>
                  </a:extLst>
                </p:cNvPr>
                <p:cNvPicPr/>
                <p:nvPr/>
              </p:nvPicPr>
              <p:blipFill>
                <a:blip r:embed="rId9"/>
                <a:stretch>
                  <a:fillRect/>
                </a:stretch>
              </p:blipFill>
              <p:spPr>
                <a:xfrm>
                  <a:off x="1724160" y="1851200"/>
                  <a:ext cx="105480" cy="4993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a:extLst>
                    <a:ext uri="{FF2B5EF4-FFF2-40B4-BE49-F238E27FC236}">
                      <a16:creationId xmlns:a16="http://schemas.microsoft.com/office/drawing/2014/main" id="{046E78A2-63C0-D320-A56B-E122C1B9DEE3}"/>
                    </a:ext>
                  </a:extLst>
                </p14:cNvPr>
                <p14:cNvContentPartPr/>
                <p14:nvPr/>
              </p14:nvContentPartPr>
              <p14:xfrm>
                <a:off x="1714800" y="1806920"/>
                <a:ext cx="391680" cy="711720"/>
              </p14:xfrm>
            </p:contentPart>
          </mc:Choice>
          <mc:Fallback xmlns="">
            <p:pic>
              <p:nvPicPr>
                <p:cNvPr id="8" name="Ink 7">
                  <a:extLst>
                    <a:ext uri="{FF2B5EF4-FFF2-40B4-BE49-F238E27FC236}">
                      <a16:creationId xmlns:a16="http://schemas.microsoft.com/office/drawing/2014/main" id="{046E78A2-63C0-D320-A56B-E122C1B9DEE3}"/>
                    </a:ext>
                  </a:extLst>
                </p:cNvPr>
                <p:cNvPicPr/>
                <p:nvPr/>
              </p:nvPicPr>
              <p:blipFill>
                <a:blip r:embed="rId11"/>
                <a:stretch>
                  <a:fillRect/>
                </a:stretch>
              </p:blipFill>
              <p:spPr>
                <a:xfrm>
                  <a:off x="1678800" y="1771280"/>
                  <a:ext cx="463320" cy="7833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Ink 8">
                  <a:extLst>
                    <a:ext uri="{FF2B5EF4-FFF2-40B4-BE49-F238E27FC236}">
                      <a16:creationId xmlns:a16="http://schemas.microsoft.com/office/drawing/2014/main" id="{27033811-4858-404A-9669-44094E1136D7}"/>
                    </a:ext>
                  </a:extLst>
                </p14:cNvPr>
                <p14:cNvContentPartPr/>
                <p14:nvPr/>
              </p14:nvContentPartPr>
              <p14:xfrm>
                <a:off x="2158680" y="1208960"/>
                <a:ext cx="799560" cy="896760"/>
              </p14:xfrm>
            </p:contentPart>
          </mc:Choice>
          <mc:Fallback xmlns="">
            <p:pic>
              <p:nvPicPr>
                <p:cNvPr id="9" name="Ink 8">
                  <a:extLst>
                    <a:ext uri="{FF2B5EF4-FFF2-40B4-BE49-F238E27FC236}">
                      <a16:creationId xmlns:a16="http://schemas.microsoft.com/office/drawing/2014/main" id="{27033811-4858-404A-9669-44094E1136D7}"/>
                    </a:ext>
                  </a:extLst>
                </p:cNvPr>
                <p:cNvPicPr/>
                <p:nvPr/>
              </p:nvPicPr>
              <p:blipFill>
                <a:blip r:embed="rId13"/>
                <a:stretch>
                  <a:fillRect/>
                </a:stretch>
              </p:blipFill>
              <p:spPr>
                <a:xfrm>
                  <a:off x="2122680" y="1173320"/>
                  <a:ext cx="871200" cy="9684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2B4437DD-D75C-4FAA-1A51-5E331497B40D}"/>
                    </a:ext>
                  </a:extLst>
                </p14:cNvPr>
                <p14:cNvContentPartPr/>
                <p14:nvPr/>
              </p14:nvContentPartPr>
              <p14:xfrm>
                <a:off x="448320" y="4198400"/>
                <a:ext cx="335160" cy="757800"/>
              </p14:xfrm>
            </p:contentPart>
          </mc:Choice>
          <mc:Fallback xmlns="">
            <p:pic>
              <p:nvPicPr>
                <p:cNvPr id="11" name="Ink 10">
                  <a:extLst>
                    <a:ext uri="{FF2B5EF4-FFF2-40B4-BE49-F238E27FC236}">
                      <a16:creationId xmlns:a16="http://schemas.microsoft.com/office/drawing/2014/main" id="{2B4437DD-D75C-4FAA-1A51-5E331497B40D}"/>
                    </a:ext>
                  </a:extLst>
                </p:cNvPr>
                <p:cNvPicPr/>
                <p:nvPr/>
              </p:nvPicPr>
              <p:blipFill>
                <a:blip r:embed="rId15"/>
                <a:stretch>
                  <a:fillRect/>
                </a:stretch>
              </p:blipFill>
              <p:spPr>
                <a:xfrm>
                  <a:off x="412680" y="4162760"/>
                  <a:ext cx="406800" cy="8294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95FA3CFB-614B-08FD-EF1E-5C6F1749D5CA}"/>
                    </a:ext>
                  </a:extLst>
                </p14:cNvPr>
                <p14:cNvContentPartPr/>
                <p14:nvPr/>
              </p14:nvContentPartPr>
              <p14:xfrm>
                <a:off x="332760" y="3952520"/>
                <a:ext cx="702360" cy="1293840"/>
              </p14:xfrm>
            </p:contentPart>
          </mc:Choice>
          <mc:Fallback xmlns="">
            <p:pic>
              <p:nvPicPr>
                <p:cNvPr id="12" name="Ink 11">
                  <a:extLst>
                    <a:ext uri="{FF2B5EF4-FFF2-40B4-BE49-F238E27FC236}">
                      <a16:creationId xmlns:a16="http://schemas.microsoft.com/office/drawing/2014/main" id="{95FA3CFB-614B-08FD-EF1E-5C6F1749D5CA}"/>
                    </a:ext>
                  </a:extLst>
                </p:cNvPr>
                <p:cNvPicPr/>
                <p:nvPr/>
              </p:nvPicPr>
              <p:blipFill>
                <a:blip r:embed="rId17"/>
                <a:stretch>
                  <a:fillRect/>
                </a:stretch>
              </p:blipFill>
              <p:spPr>
                <a:xfrm>
                  <a:off x="297120" y="3916880"/>
                  <a:ext cx="774000" cy="13654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Ink 12">
                  <a:extLst>
                    <a:ext uri="{FF2B5EF4-FFF2-40B4-BE49-F238E27FC236}">
                      <a16:creationId xmlns:a16="http://schemas.microsoft.com/office/drawing/2014/main" id="{006C9154-EB8D-5FE2-0D8D-A3CD9D983D80}"/>
                    </a:ext>
                  </a:extLst>
                </p14:cNvPr>
                <p14:cNvContentPartPr/>
                <p14:nvPr/>
              </p14:nvContentPartPr>
              <p14:xfrm>
                <a:off x="1177680" y="4262120"/>
                <a:ext cx="306720" cy="617040"/>
              </p14:xfrm>
            </p:contentPart>
          </mc:Choice>
          <mc:Fallback xmlns="">
            <p:pic>
              <p:nvPicPr>
                <p:cNvPr id="13" name="Ink 12">
                  <a:extLst>
                    <a:ext uri="{FF2B5EF4-FFF2-40B4-BE49-F238E27FC236}">
                      <a16:creationId xmlns:a16="http://schemas.microsoft.com/office/drawing/2014/main" id="{006C9154-EB8D-5FE2-0D8D-A3CD9D983D80}"/>
                    </a:ext>
                  </a:extLst>
                </p:cNvPr>
                <p:cNvPicPr/>
                <p:nvPr/>
              </p:nvPicPr>
              <p:blipFill>
                <a:blip r:embed="rId19"/>
                <a:stretch>
                  <a:fillRect/>
                </a:stretch>
              </p:blipFill>
              <p:spPr>
                <a:xfrm>
                  <a:off x="1141680" y="4226480"/>
                  <a:ext cx="378360" cy="6886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4" name="Ink 13">
                  <a:extLst>
                    <a:ext uri="{FF2B5EF4-FFF2-40B4-BE49-F238E27FC236}">
                      <a16:creationId xmlns:a16="http://schemas.microsoft.com/office/drawing/2014/main" id="{649DA765-044E-FE28-B1F0-9ECE80AEA405}"/>
                    </a:ext>
                  </a:extLst>
                </p14:cNvPr>
                <p14:cNvContentPartPr/>
                <p14:nvPr/>
              </p14:nvContentPartPr>
              <p14:xfrm>
                <a:off x="1573320" y="3870080"/>
                <a:ext cx="762120" cy="675720"/>
              </p14:xfrm>
            </p:contentPart>
          </mc:Choice>
          <mc:Fallback xmlns="">
            <p:pic>
              <p:nvPicPr>
                <p:cNvPr id="14" name="Ink 13">
                  <a:extLst>
                    <a:ext uri="{FF2B5EF4-FFF2-40B4-BE49-F238E27FC236}">
                      <a16:creationId xmlns:a16="http://schemas.microsoft.com/office/drawing/2014/main" id="{649DA765-044E-FE28-B1F0-9ECE80AEA405}"/>
                    </a:ext>
                  </a:extLst>
                </p:cNvPr>
                <p:cNvPicPr/>
                <p:nvPr/>
              </p:nvPicPr>
              <p:blipFill>
                <a:blip r:embed="rId21"/>
                <a:stretch>
                  <a:fillRect/>
                </a:stretch>
              </p:blipFill>
              <p:spPr>
                <a:xfrm>
                  <a:off x="1537320" y="3834080"/>
                  <a:ext cx="833760" cy="7473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Ink 14">
                  <a:extLst>
                    <a:ext uri="{FF2B5EF4-FFF2-40B4-BE49-F238E27FC236}">
                      <a16:creationId xmlns:a16="http://schemas.microsoft.com/office/drawing/2014/main" id="{794EAB3E-D2FC-6297-9E62-9410D8F68455}"/>
                    </a:ext>
                  </a:extLst>
                </p14:cNvPr>
                <p14:cNvContentPartPr/>
                <p14:nvPr/>
              </p14:nvContentPartPr>
              <p14:xfrm>
                <a:off x="2325720" y="3516200"/>
                <a:ext cx="692640" cy="443520"/>
              </p14:xfrm>
            </p:contentPart>
          </mc:Choice>
          <mc:Fallback xmlns="">
            <p:pic>
              <p:nvPicPr>
                <p:cNvPr id="15" name="Ink 14">
                  <a:extLst>
                    <a:ext uri="{FF2B5EF4-FFF2-40B4-BE49-F238E27FC236}">
                      <a16:creationId xmlns:a16="http://schemas.microsoft.com/office/drawing/2014/main" id="{794EAB3E-D2FC-6297-9E62-9410D8F68455}"/>
                    </a:ext>
                  </a:extLst>
                </p:cNvPr>
                <p:cNvPicPr/>
                <p:nvPr/>
              </p:nvPicPr>
              <p:blipFill>
                <a:blip r:embed="rId23"/>
                <a:stretch>
                  <a:fillRect/>
                </a:stretch>
              </p:blipFill>
              <p:spPr>
                <a:xfrm>
                  <a:off x="2290080" y="3480560"/>
                  <a:ext cx="764280" cy="5151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6" name="Ink 15">
                  <a:extLst>
                    <a:ext uri="{FF2B5EF4-FFF2-40B4-BE49-F238E27FC236}">
                      <a16:creationId xmlns:a16="http://schemas.microsoft.com/office/drawing/2014/main" id="{B17A5AC8-E28E-0EBA-5F91-4C53A363AF3E}"/>
                    </a:ext>
                  </a:extLst>
                </p14:cNvPr>
                <p14:cNvContentPartPr/>
                <p14:nvPr/>
              </p14:nvContentPartPr>
              <p14:xfrm>
                <a:off x="2735760" y="2686040"/>
                <a:ext cx="399960" cy="577080"/>
              </p14:xfrm>
            </p:contentPart>
          </mc:Choice>
          <mc:Fallback xmlns="">
            <p:pic>
              <p:nvPicPr>
                <p:cNvPr id="16" name="Ink 15">
                  <a:extLst>
                    <a:ext uri="{FF2B5EF4-FFF2-40B4-BE49-F238E27FC236}">
                      <a16:creationId xmlns:a16="http://schemas.microsoft.com/office/drawing/2014/main" id="{B17A5AC8-E28E-0EBA-5F91-4C53A363AF3E}"/>
                    </a:ext>
                  </a:extLst>
                </p:cNvPr>
                <p:cNvPicPr/>
                <p:nvPr/>
              </p:nvPicPr>
              <p:blipFill>
                <a:blip r:embed="rId25"/>
                <a:stretch>
                  <a:fillRect/>
                </a:stretch>
              </p:blipFill>
              <p:spPr>
                <a:xfrm>
                  <a:off x="2700120" y="2650040"/>
                  <a:ext cx="471600" cy="6487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7" name="Ink 16">
                  <a:extLst>
                    <a:ext uri="{FF2B5EF4-FFF2-40B4-BE49-F238E27FC236}">
                      <a16:creationId xmlns:a16="http://schemas.microsoft.com/office/drawing/2014/main" id="{60260766-2D4F-AF6E-AA3D-B3440C0347F1}"/>
                    </a:ext>
                  </a:extLst>
                </p14:cNvPr>
                <p14:cNvContentPartPr/>
                <p14:nvPr/>
              </p14:nvContentPartPr>
              <p14:xfrm>
                <a:off x="3328680" y="3488480"/>
                <a:ext cx="8280" cy="19080"/>
              </p14:xfrm>
            </p:contentPart>
          </mc:Choice>
          <mc:Fallback xmlns="">
            <p:pic>
              <p:nvPicPr>
                <p:cNvPr id="17" name="Ink 16">
                  <a:extLst>
                    <a:ext uri="{FF2B5EF4-FFF2-40B4-BE49-F238E27FC236}">
                      <a16:creationId xmlns:a16="http://schemas.microsoft.com/office/drawing/2014/main" id="{60260766-2D4F-AF6E-AA3D-B3440C0347F1}"/>
                    </a:ext>
                  </a:extLst>
                </p:cNvPr>
                <p:cNvPicPr/>
                <p:nvPr/>
              </p:nvPicPr>
              <p:blipFill>
                <a:blip r:embed="rId27"/>
                <a:stretch>
                  <a:fillRect/>
                </a:stretch>
              </p:blipFill>
              <p:spPr>
                <a:xfrm>
                  <a:off x="3293040" y="3452480"/>
                  <a:ext cx="79920" cy="90720"/>
                </a:xfrm>
                <a:prstGeom prst="rect">
                  <a:avLst/>
                </a:prstGeom>
              </p:spPr>
            </p:pic>
          </mc:Fallback>
        </mc:AlternateContent>
      </p:grpSp>
    </p:spTree>
    <p:extLst>
      <p:ext uri="{BB962C8B-B14F-4D97-AF65-F5344CB8AC3E}">
        <p14:creationId xmlns:p14="http://schemas.microsoft.com/office/powerpoint/2010/main" val="28057350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8A45D-ADDB-70F5-7CAB-2E4AF67DC2A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2A490232-5288-4ED6-6FFC-AC15A77AD9C0}"/>
              </a:ext>
            </a:extLst>
          </p:cNvPr>
          <p:cNvSpPr txBox="1">
            <a:spLocks noGrp="1"/>
          </p:cNvSpPr>
          <p:nvPr>
            <p:ph type="title" idx="4294967295"/>
          </p:nvPr>
        </p:nvSpPr>
        <p:spPr>
          <a:xfrm>
            <a:off x="585217" y="3221941"/>
            <a:ext cx="9144000" cy="414119"/>
          </a:xfrm>
          <a:prstGeom prst="rect">
            <a:avLst/>
          </a:prstGeom>
          <a:noFill/>
          <a:ln>
            <a:noFill/>
            <a:prstDash/>
          </a:ln>
          <a:effectLst/>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pPr defTabSz="932563">
              <a:defRPr/>
            </a:pPr>
            <a:r>
              <a:rPr lang="en-US" sz="2990" b="1" spc="-50" dirty="0">
                <a:latin typeface="Segoe Pro Display" panose="020B0502040504020203"/>
              </a:rPr>
              <a:t>Preventing Cybercrime</a:t>
            </a:r>
            <a:br>
              <a:rPr lang="en-US" sz="2990" b="1" spc="-50" dirty="0">
                <a:latin typeface="Segoe Pro Display" panose="020B0502040504020203"/>
              </a:rPr>
            </a:br>
            <a:r>
              <a:rPr lang="en-US" sz="2400" b="1" i="1" spc="-50" dirty="0">
                <a:latin typeface="Segoe Pro Display" panose="020B0502040504020203"/>
              </a:rPr>
              <a:t>Signs you may have been hacked</a:t>
            </a:r>
          </a:p>
        </p:txBody>
      </p:sp>
    </p:spTree>
    <p:extLst>
      <p:ext uri="{BB962C8B-B14F-4D97-AF65-F5344CB8AC3E}">
        <p14:creationId xmlns:p14="http://schemas.microsoft.com/office/powerpoint/2010/main" val="515975003"/>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35679A-CCFE-FAE4-F867-1DC2BCD628F3}"/>
              </a:ext>
            </a:extLst>
          </p:cNvPr>
          <p:cNvPicPr>
            <a:picLocks noChangeAspect="1"/>
          </p:cNvPicPr>
          <p:nvPr/>
        </p:nvPicPr>
        <p:blipFill>
          <a:blip r:embed="rId3"/>
          <a:stretch>
            <a:fillRect/>
          </a:stretch>
        </p:blipFill>
        <p:spPr>
          <a:xfrm>
            <a:off x="678299" y="1238114"/>
            <a:ext cx="4510455" cy="4019750"/>
          </a:xfrm>
          <a:prstGeom prst="rect">
            <a:avLst/>
          </a:prstGeom>
        </p:spPr>
      </p:pic>
      <p:pic>
        <p:nvPicPr>
          <p:cNvPr id="5" name="Picture 4">
            <a:extLst>
              <a:ext uri="{FF2B5EF4-FFF2-40B4-BE49-F238E27FC236}">
                <a16:creationId xmlns:a16="http://schemas.microsoft.com/office/drawing/2014/main" id="{E20C5DF4-5294-5B65-A2F4-32026B0AAE69}"/>
              </a:ext>
            </a:extLst>
          </p:cNvPr>
          <p:cNvPicPr>
            <a:picLocks noChangeAspect="1"/>
          </p:cNvPicPr>
          <p:nvPr/>
        </p:nvPicPr>
        <p:blipFill>
          <a:blip r:embed="rId4"/>
          <a:stretch>
            <a:fillRect/>
          </a:stretch>
        </p:blipFill>
        <p:spPr>
          <a:xfrm>
            <a:off x="5303054" y="1238114"/>
            <a:ext cx="6842487" cy="2591851"/>
          </a:xfrm>
          <a:prstGeom prst="rect">
            <a:avLst/>
          </a:prstGeom>
        </p:spPr>
      </p:pic>
    </p:spTree>
    <p:extLst>
      <p:ext uri="{BB962C8B-B14F-4D97-AF65-F5344CB8AC3E}">
        <p14:creationId xmlns:p14="http://schemas.microsoft.com/office/powerpoint/2010/main" val="913441166"/>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8A45D-ADDB-70F5-7CAB-2E4AF67DC2A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2A490232-5288-4ED6-6FFC-AC15A77AD9C0}"/>
              </a:ext>
            </a:extLst>
          </p:cNvPr>
          <p:cNvSpPr txBox="1">
            <a:spLocks noGrp="1"/>
          </p:cNvSpPr>
          <p:nvPr>
            <p:ph type="title" idx="4294967295"/>
          </p:nvPr>
        </p:nvSpPr>
        <p:spPr>
          <a:xfrm>
            <a:off x="585217" y="3221941"/>
            <a:ext cx="9144000" cy="414119"/>
          </a:xfrm>
          <a:prstGeom prst="rect">
            <a:avLst/>
          </a:prstGeom>
          <a:noFill/>
          <a:ln>
            <a:noFill/>
            <a:prstDash/>
          </a:ln>
          <a:effectLst/>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pPr defTabSz="932563">
              <a:defRPr/>
            </a:pPr>
            <a:r>
              <a:rPr lang="en-US" sz="2990" b="1" spc="-50" dirty="0">
                <a:latin typeface="Segoe Pro Display" panose="020B0502040504020203"/>
              </a:rPr>
              <a:t>Preventing Cybercrime</a:t>
            </a:r>
            <a:br>
              <a:rPr lang="en-US" sz="2990" b="1" spc="-50" dirty="0">
                <a:latin typeface="Segoe Pro Display" panose="020B0502040504020203"/>
              </a:rPr>
            </a:br>
            <a:r>
              <a:rPr lang="en-US" sz="2400" b="1" i="1" spc="-50" dirty="0">
                <a:latin typeface="Segoe Pro Display" panose="020B0502040504020203"/>
              </a:rPr>
              <a:t>Strategies and Actions to Prevent Nearly All Cybercrime</a:t>
            </a:r>
          </a:p>
        </p:txBody>
      </p:sp>
    </p:spTree>
    <p:extLst>
      <p:ext uri="{BB962C8B-B14F-4D97-AF65-F5344CB8AC3E}">
        <p14:creationId xmlns:p14="http://schemas.microsoft.com/office/powerpoint/2010/main" val="986578253"/>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FB332F-1730-D329-5EB2-3458B53C7B40}"/>
              </a:ext>
            </a:extLst>
          </p:cNvPr>
          <p:cNvPicPr>
            <a:picLocks noChangeAspect="1"/>
          </p:cNvPicPr>
          <p:nvPr/>
        </p:nvPicPr>
        <p:blipFill>
          <a:blip r:embed="rId3"/>
          <a:stretch>
            <a:fillRect/>
          </a:stretch>
        </p:blipFill>
        <p:spPr>
          <a:xfrm>
            <a:off x="193371" y="577703"/>
            <a:ext cx="11805257" cy="5702593"/>
          </a:xfrm>
          <a:prstGeom prst="rect">
            <a:avLst/>
          </a:prstGeom>
        </p:spPr>
      </p:pic>
    </p:spTree>
    <p:extLst>
      <p:ext uri="{BB962C8B-B14F-4D97-AF65-F5344CB8AC3E}">
        <p14:creationId xmlns:p14="http://schemas.microsoft.com/office/powerpoint/2010/main" val="2597530961"/>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2ABDA-F4A6-7434-3F3B-C48817C68615}"/>
              </a:ext>
            </a:extLst>
          </p:cNvPr>
          <p:cNvSpPr>
            <a:spLocks noGrp="1"/>
          </p:cNvSpPr>
          <p:nvPr>
            <p:ph type="title"/>
          </p:nvPr>
        </p:nvSpPr>
        <p:spPr/>
        <p:txBody>
          <a:bodyPr/>
          <a:lstStyle/>
          <a:p>
            <a:r>
              <a:rPr lang="en-US" dirty="0"/>
              <a:t>5 Pillar Zero Trust Maturity Model</a:t>
            </a:r>
          </a:p>
        </p:txBody>
      </p:sp>
      <p:pic>
        <p:nvPicPr>
          <p:cNvPr id="5" name="Picture 4">
            <a:extLst>
              <a:ext uri="{FF2B5EF4-FFF2-40B4-BE49-F238E27FC236}">
                <a16:creationId xmlns:a16="http://schemas.microsoft.com/office/drawing/2014/main" id="{F0FCFE6A-652E-1B8A-2CCD-307F06A34188}"/>
              </a:ext>
            </a:extLst>
          </p:cNvPr>
          <p:cNvPicPr>
            <a:picLocks noChangeAspect="1"/>
          </p:cNvPicPr>
          <p:nvPr/>
        </p:nvPicPr>
        <p:blipFill>
          <a:blip r:embed="rId3"/>
          <a:stretch>
            <a:fillRect/>
          </a:stretch>
        </p:blipFill>
        <p:spPr>
          <a:xfrm>
            <a:off x="1809921" y="1755046"/>
            <a:ext cx="6718131" cy="4582691"/>
          </a:xfrm>
          <a:prstGeom prst="rect">
            <a:avLst/>
          </a:prstGeom>
        </p:spPr>
      </p:pic>
      <p:pic>
        <p:nvPicPr>
          <p:cNvPr id="7" name="Picture 6">
            <a:extLst>
              <a:ext uri="{FF2B5EF4-FFF2-40B4-BE49-F238E27FC236}">
                <a16:creationId xmlns:a16="http://schemas.microsoft.com/office/drawing/2014/main" id="{E2170F15-BB74-AA89-B349-B38A3571D40C}"/>
              </a:ext>
            </a:extLst>
          </p:cNvPr>
          <p:cNvPicPr>
            <a:picLocks noChangeAspect="1"/>
          </p:cNvPicPr>
          <p:nvPr/>
        </p:nvPicPr>
        <p:blipFill>
          <a:blip r:embed="rId4"/>
          <a:stretch>
            <a:fillRect/>
          </a:stretch>
        </p:blipFill>
        <p:spPr>
          <a:xfrm>
            <a:off x="8126729" y="263628"/>
            <a:ext cx="1547912" cy="1491418"/>
          </a:xfrm>
          <a:prstGeom prst="rect">
            <a:avLst/>
          </a:prstGeom>
        </p:spPr>
      </p:pic>
      <p:sp>
        <p:nvSpPr>
          <p:cNvPr id="3" name="TextBox 2">
            <a:extLst>
              <a:ext uri="{FF2B5EF4-FFF2-40B4-BE49-F238E27FC236}">
                <a16:creationId xmlns:a16="http://schemas.microsoft.com/office/drawing/2014/main" id="{7DE51B54-ED9F-1950-D101-E64DB22386B2}"/>
              </a:ext>
            </a:extLst>
          </p:cNvPr>
          <p:cNvSpPr txBox="1"/>
          <p:nvPr/>
        </p:nvSpPr>
        <p:spPr>
          <a:xfrm>
            <a:off x="8298610" y="5477470"/>
            <a:ext cx="3632375" cy="923330"/>
          </a:xfrm>
          <a:prstGeom prst="rect">
            <a:avLst/>
          </a:prstGeom>
          <a:noFill/>
        </p:spPr>
        <p:txBody>
          <a:bodyPr wrap="square" lIns="0" tIns="0" rIns="0" bIns="0" rtlCol="0">
            <a:spAutoFit/>
          </a:bodyPr>
          <a:lstStyle/>
          <a:p>
            <a:pPr algn="l"/>
            <a:r>
              <a:rPr lang="en-US" sz="2000" dirty="0"/>
              <a:t>LINK:</a:t>
            </a:r>
            <a:br>
              <a:rPr lang="en-US" sz="2000" dirty="0">
                <a:hlinkClick r:id="rId5"/>
              </a:rPr>
            </a:br>
            <a:r>
              <a:rPr lang="en-US" sz="2000" dirty="0">
                <a:hlinkClick r:id="rId5"/>
              </a:rPr>
              <a:t>Zero Trust Maturity Model Version 2.0 (cisa.gov)</a:t>
            </a:r>
            <a:endParaRPr lang="en-US" sz="2000" dirty="0"/>
          </a:p>
        </p:txBody>
      </p:sp>
    </p:spTree>
    <p:extLst>
      <p:ext uri="{BB962C8B-B14F-4D97-AF65-F5344CB8AC3E}">
        <p14:creationId xmlns:p14="http://schemas.microsoft.com/office/powerpoint/2010/main" val="2927292988"/>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13C264-A528-F952-EA3B-EEA97099C8A8}"/>
              </a:ext>
            </a:extLst>
          </p:cNvPr>
          <p:cNvPicPr>
            <a:picLocks noChangeAspect="1"/>
          </p:cNvPicPr>
          <p:nvPr/>
        </p:nvPicPr>
        <p:blipFill>
          <a:blip r:embed="rId3"/>
          <a:stretch>
            <a:fillRect/>
          </a:stretch>
        </p:blipFill>
        <p:spPr>
          <a:xfrm>
            <a:off x="1511377" y="31807"/>
            <a:ext cx="9169246" cy="6794386"/>
          </a:xfrm>
          <a:prstGeom prst="rect">
            <a:avLst/>
          </a:prstGeom>
        </p:spPr>
      </p:pic>
    </p:spTree>
    <p:extLst>
      <p:ext uri="{BB962C8B-B14F-4D97-AF65-F5344CB8AC3E}">
        <p14:creationId xmlns:p14="http://schemas.microsoft.com/office/powerpoint/2010/main" val="625339398"/>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Best Practices for Individuals</a:t>
            </a:r>
          </a:p>
        </p:txBody>
      </p:sp>
      <p:sp>
        <p:nvSpPr>
          <p:cNvPr id="3" name="Content Placeholder 2"/>
          <p:cNvSpPr>
            <a:spLocks noGrp="1"/>
          </p:cNvSpPr>
          <p:nvPr>
            <p:ph idx="1"/>
          </p:nvPr>
        </p:nvSpPr>
        <p:spPr>
          <a:xfrm>
            <a:off x="584200" y="1435504"/>
            <a:ext cx="11018520" cy="2412968"/>
          </a:xfrm>
        </p:spPr>
        <p:txBody>
          <a:bodyPr/>
          <a:lstStyle/>
          <a:p>
            <a:pPr marL="0" indent="0">
              <a:buNone/>
            </a:pPr>
            <a:r>
              <a:rPr dirty="0"/>
              <a:t>• Use strong, unique passwords and enable multi-factor authentication.</a:t>
            </a:r>
          </a:p>
          <a:p>
            <a:pPr marL="0" indent="0">
              <a:buNone/>
            </a:pPr>
            <a:r>
              <a:rPr dirty="0"/>
              <a:t>• Keep software and systems updated.</a:t>
            </a:r>
          </a:p>
          <a:p>
            <a:pPr marL="0" indent="0">
              <a:buNone/>
            </a:pPr>
            <a:r>
              <a:rPr dirty="0"/>
              <a:t>• Be cautious of phishing emails and suspicious links.</a:t>
            </a:r>
          </a:p>
          <a:p>
            <a:pPr marL="0" indent="0">
              <a:buNone/>
            </a:pPr>
            <a:r>
              <a:rPr dirty="0"/>
              <a:t>• Use antivirus software and firewalls.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Best Practices for Small Businesses</a:t>
            </a:r>
          </a:p>
        </p:txBody>
      </p:sp>
      <p:sp>
        <p:nvSpPr>
          <p:cNvPr id="3" name="Content Placeholder 2"/>
          <p:cNvSpPr>
            <a:spLocks noGrp="1"/>
          </p:cNvSpPr>
          <p:nvPr>
            <p:ph idx="1"/>
          </p:nvPr>
        </p:nvSpPr>
        <p:spPr>
          <a:xfrm>
            <a:off x="584200" y="1435504"/>
            <a:ext cx="11018520" cy="1982081"/>
          </a:xfrm>
        </p:spPr>
        <p:txBody>
          <a:bodyPr/>
          <a:lstStyle/>
          <a:p>
            <a:pPr marL="0" indent="0">
              <a:buNone/>
            </a:pPr>
            <a:r>
              <a:rPr dirty="0"/>
              <a:t>• Conduct regular security audits and risk assessments.</a:t>
            </a:r>
          </a:p>
          <a:p>
            <a:pPr marL="0" indent="0">
              <a:buNone/>
            </a:pPr>
            <a:r>
              <a:rPr dirty="0"/>
              <a:t>• Train employees on cybersecurity awareness.</a:t>
            </a:r>
          </a:p>
          <a:p>
            <a:pPr marL="0" indent="0">
              <a:buNone/>
            </a:pPr>
            <a:r>
              <a:rPr dirty="0"/>
              <a:t>• Implement access controls and data encryption.</a:t>
            </a:r>
          </a:p>
          <a:p>
            <a:pPr marL="0" indent="0">
              <a:buNone/>
            </a:pPr>
            <a:r>
              <a:rPr dirty="0"/>
              <a:t>• Develop an incident response plan.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21601-7DE9-765E-3201-E700C46F11F6}"/>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7C771564-AB64-8A86-46FE-5A64A74DD2B3}"/>
              </a:ext>
            </a:extLst>
          </p:cNvPr>
          <p:cNvSpPr txBox="1">
            <a:spLocks noGrp="1"/>
          </p:cNvSpPr>
          <p:nvPr>
            <p:ph type="title" idx="4294967295"/>
          </p:nvPr>
        </p:nvSpPr>
        <p:spPr>
          <a:xfrm>
            <a:off x="585217" y="3221941"/>
            <a:ext cx="9144000" cy="414119"/>
          </a:xfrm>
          <a:prstGeom prst="rect">
            <a:avLst/>
          </a:prstGeom>
          <a:noFill/>
          <a:ln>
            <a:noFill/>
            <a:prstDash/>
          </a:ln>
          <a:effectLst/>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pPr defTabSz="932563">
              <a:defRPr/>
            </a:pPr>
            <a:r>
              <a:rPr lang="en-US" sz="2990" b="1" spc="-50" dirty="0">
                <a:latin typeface="Segoe Pro Display" panose="020B0502040504020203"/>
              </a:rPr>
              <a:t>Additional Resource Links</a:t>
            </a:r>
          </a:p>
        </p:txBody>
      </p:sp>
    </p:spTree>
    <p:extLst>
      <p:ext uri="{BB962C8B-B14F-4D97-AF65-F5344CB8AC3E}">
        <p14:creationId xmlns:p14="http://schemas.microsoft.com/office/powerpoint/2010/main" val="3232776845"/>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9144E-E53C-27FC-2EA3-C1B209C7697A}"/>
              </a:ext>
            </a:extLst>
          </p:cNvPr>
          <p:cNvSpPr>
            <a:spLocks noGrp="1"/>
          </p:cNvSpPr>
          <p:nvPr>
            <p:ph type="title"/>
          </p:nvPr>
        </p:nvSpPr>
        <p:spPr/>
        <p:txBody>
          <a:bodyPr/>
          <a:lstStyle/>
          <a:p>
            <a:r>
              <a:rPr lang="en-US" b="1" dirty="0"/>
              <a:t>Resource Guide</a:t>
            </a:r>
          </a:p>
        </p:txBody>
      </p:sp>
      <p:sp>
        <p:nvSpPr>
          <p:cNvPr id="3" name="Content Placeholder 2">
            <a:extLst>
              <a:ext uri="{FF2B5EF4-FFF2-40B4-BE49-F238E27FC236}">
                <a16:creationId xmlns:a16="http://schemas.microsoft.com/office/drawing/2014/main" id="{946D2939-3491-1DB4-18C0-EBAA76204627}"/>
              </a:ext>
            </a:extLst>
          </p:cNvPr>
          <p:cNvSpPr>
            <a:spLocks noGrp="1"/>
          </p:cNvSpPr>
          <p:nvPr>
            <p:ph idx="1"/>
          </p:nvPr>
        </p:nvSpPr>
        <p:spPr/>
        <p:txBody>
          <a:bodyPr>
            <a:normAutofit fontScale="85000" lnSpcReduction="20000"/>
          </a:bodyPr>
          <a:lstStyle/>
          <a:p>
            <a:r>
              <a:rPr lang="en-US" dirty="0"/>
              <a:t>Setting Up Multifactor Authentication (MFA):</a:t>
            </a:r>
          </a:p>
          <a:p>
            <a:pPr lvl="1"/>
            <a:r>
              <a:rPr lang="en-US" dirty="0">
                <a:hlinkClick r:id="rId3"/>
              </a:rPr>
              <a:t>What is: Multifactor Authentication - Microsoft Support</a:t>
            </a:r>
            <a:endParaRPr lang="en-US" dirty="0"/>
          </a:p>
          <a:p>
            <a:pPr lvl="1"/>
            <a:r>
              <a:rPr lang="en-US" dirty="0">
                <a:hlinkClick r:id="rId4"/>
              </a:rPr>
              <a:t>Set up the Microsoft Authenticator app as your verification method - Microsoft Support</a:t>
            </a:r>
            <a:endParaRPr lang="en-US" dirty="0"/>
          </a:p>
          <a:p>
            <a:pPr lvl="1"/>
            <a:r>
              <a:rPr lang="en-US" dirty="0">
                <a:hlinkClick r:id="rId5"/>
              </a:rPr>
              <a:t>Add non-Microsoft accounts to the Microsoft Authenticator app - Microsoft Support</a:t>
            </a:r>
            <a:endParaRPr lang="en-US" dirty="0"/>
          </a:p>
          <a:p>
            <a:r>
              <a:rPr lang="en-US" dirty="0"/>
              <a:t>Consider </a:t>
            </a:r>
            <a:r>
              <a:rPr lang="en-US" dirty="0" err="1"/>
              <a:t>Passwordless</a:t>
            </a:r>
            <a:r>
              <a:rPr lang="en-US" dirty="0"/>
              <a:t>:</a:t>
            </a:r>
          </a:p>
          <a:p>
            <a:pPr lvl="1"/>
            <a:r>
              <a:rPr lang="en-US" dirty="0">
                <a:hlinkClick r:id="rId6"/>
              </a:rPr>
              <a:t>How to go </a:t>
            </a:r>
            <a:r>
              <a:rPr lang="en-US" dirty="0" err="1">
                <a:hlinkClick r:id="rId6"/>
              </a:rPr>
              <a:t>passwordless</a:t>
            </a:r>
            <a:r>
              <a:rPr lang="en-US" dirty="0">
                <a:hlinkClick r:id="rId6"/>
              </a:rPr>
              <a:t> with your Microsoft account - Microsoft Support</a:t>
            </a:r>
            <a:endParaRPr lang="en-US" dirty="0"/>
          </a:p>
          <a:p>
            <a:pPr lvl="1"/>
            <a:r>
              <a:rPr lang="en-US" dirty="0">
                <a:hlinkClick r:id="rId7"/>
              </a:rPr>
              <a:t>https://www.yubico.com/</a:t>
            </a:r>
            <a:r>
              <a:rPr lang="en-US" dirty="0"/>
              <a:t> </a:t>
            </a:r>
          </a:p>
          <a:p>
            <a:r>
              <a:rPr lang="en-US" dirty="0"/>
              <a:t>Ransomware:</a:t>
            </a:r>
          </a:p>
          <a:p>
            <a:pPr lvl="1"/>
            <a:r>
              <a:rPr lang="en-US" dirty="0">
                <a:hlinkClick r:id="rId8"/>
              </a:rPr>
              <a:t>3 ways to protect yourself and your small business</a:t>
            </a:r>
            <a:endParaRPr lang="en-US" dirty="0"/>
          </a:p>
          <a:p>
            <a:pPr lvl="1"/>
            <a:r>
              <a:rPr lang="en-US" dirty="0">
                <a:hlinkClick r:id="rId9"/>
              </a:rPr>
              <a:t>Quickly protect your organization against ransomware attacks</a:t>
            </a:r>
            <a:endParaRPr lang="en-US" dirty="0"/>
          </a:p>
          <a:p>
            <a:pPr lvl="1"/>
            <a:r>
              <a:rPr lang="en-US" dirty="0">
                <a:hlinkClick r:id="rId10"/>
              </a:rPr>
              <a:t>Backup and restore plan to protect against ransomware</a:t>
            </a:r>
            <a:endParaRPr lang="en-US" dirty="0"/>
          </a:p>
          <a:p>
            <a:r>
              <a:rPr lang="en-US" dirty="0"/>
              <a:t>Zero Trust for Small Businesses:</a:t>
            </a:r>
          </a:p>
          <a:p>
            <a:pPr lvl="1"/>
            <a:r>
              <a:rPr lang="en-US" dirty="0">
                <a:hlinkClick r:id="rId11"/>
              </a:rPr>
              <a:t>Small business Zero Trust guidance | Microsoft Learn</a:t>
            </a:r>
            <a:endParaRPr lang="en-US" dirty="0"/>
          </a:p>
          <a:p>
            <a:pPr lvl="1"/>
            <a:r>
              <a:rPr lang="en-US" dirty="0">
                <a:hlinkClick r:id="rId12"/>
              </a:rPr>
              <a:t>Zero Trust deployment plan with Microsoft 365 | Microsoft Learn</a:t>
            </a:r>
            <a:endParaRPr lang="en-US" dirty="0"/>
          </a:p>
          <a:p>
            <a:endParaRPr lang="en-US" dirty="0"/>
          </a:p>
          <a:p>
            <a:endParaRPr lang="en-US" dirty="0"/>
          </a:p>
        </p:txBody>
      </p:sp>
    </p:spTree>
    <p:extLst>
      <p:ext uri="{BB962C8B-B14F-4D97-AF65-F5344CB8AC3E}">
        <p14:creationId xmlns:p14="http://schemas.microsoft.com/office/powerpoint/2010/main" val="9262011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21601-7DE9-765E-3201-E700C46F11F6}"/>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7C771564-AB64-8A86-46FE-5A64A74DD2B3}"/>
              </a:ext>
            </a:extLst>
          </p:cNvPr>
          <p:cNvSpPr txBox="1">
            <a:spLocks noGrp="1"/>
          </p:cNvSpPr>
          <p:nvPr>
            <p:ph type="title" idx="4294967295"/>
          </p:nvPr>
        </p:nvSpPr>
        <p:spPr>
          <a:xfrm>
            <a:off x="585217" y="3221941"/>
            <a:ext cx="9144000" cy="414119"/>
          </a:xfrm>
          <a:prstGeom prst="rect">
            <a:avLst/>
          </a:prstGeom>
          <a:noFill/>
          <a:ln>
            <a:noFill/>
            <a:prstDash/>
          </a:ln>
          <a:effectLst/>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pPr defTabSz="932563">
              <a:defRPr/>
            </a:pPr>
            <a:r>
              <a:rPr lang="en-US" sz="2990" b="1" spc="-50" dirty="0">
                <a:latin typeface="Segoe Pro Display" panose="020B0502040504020203"/>
              </a:rPr>
              <a:t>THANK YOU!</a:t>
            </a:r>
          </a:p>
        </p:txBody>
      </p:sp>
    </p:spTree>
    <p:extLst>
      <p:ext uri="{BB962C8B-B14F-4D97-AF65-F5344CB8AC3E}">
        <p14:creationId xmlns:p14="http://schemas.microsoft.com/office/powerpoint/2010/main" val="3468792799"/>
      </p:ext>
    </p:extLst>
  </p:cSld>
  <p:clrMapOvr>
    <a:masterClrMapping/>
  </p:clrMapOvr>
  <p:transition>
    <p:fade/>
  </p:transition>
</p:sld>
</file>

<file path=ppt/theme/theme1.xml><?xml version="1.0" encoding="utf-8"?>
<a:theme xmlns:a="http://schemas.openxmlformats.org/drawingml/2006/main" name="2_USE THIS ONE_Microsoft Security template">
  <a:themeElements>
    <a:clrScheme name="Microsoft Security">
      <a:dk1>
        <a:srgbClr val="000000"/>
      </a:dk1>
      <a:lt1>
        <a:srgbClr val="FFFFFF"/>
      </a:lt1>
      <a:dk2>
        <a:srgbClr val="243A5E"/>
      </a:dk2>
      <a:lt2>
        <a:srgbClr val="E6E6E6"/>
      </a:lt2>
      <a:accent1>
        <a:srgbClr val="0078D4"/>
      </a:accent1>
      <a:accent2>
        <a:srgbClr val="FFB900"/>
      </a:accent2>
      <a:accent3>
        <a:srgbClr val="107C10"/>
      </a:accent3>
      <a:accent4>
        <a:srgbClr val="737373"/>
      </a:accent4>
      <a:accent5>
        <a:srgbClr val="9BF00B"/>
      </a:accent5>
      <a:accent6>
        <a:srgbClr val="50E6FF"/>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Security_BrandTemplate_v10.potx" id="{FA44F287-60BB-48C7-B80C-62BD5504555E}" vid="{676AD5CD-2562-4982-A575-5107351C6BEE}"/>
    </a:ext>
  </a:extLst>
</a:theme>
</file>

<file path=ppt/theme/theme2.xml><?xml version="1.0" encoding="utf-8"?>
<a:theme xmlns:a="http://schemas.openxmlformats.org/drawingml/2006/main" name="USE THIS ONE_Microsoft Security template">
  <a:themeElements>
    <a:clrScheme name="Microsoft Security">
      <a:dk1>
        <a:srgbClr val="000000"/>
      </a:dk1>
      <a:lt1>
        <a:srgbClr val="FFFFFF"/>
      </a:lt1>
      <a:dk2>
        <a:srgbClr val="243A5E"/>
      </a:dk2>
      <a:lt2>
        <a:srgbClr val="E6E6E6"/>
      </a:lt2>
      <a:accent1>
        <a:srgbClr val="0078D4"/>
      </a:accent1>
      <a:accent2>
        <a:srgbClr val="FFB900"/>
      </a:accent2>
      <a:accent3>
        <a:srgbClr val="107C10"/>
      </a:accent3>
      <a:accent4>
        <a:srgbClr val="737373"/>
      </a:accent4>
      <a:accent5>
        <a:srgbClr val="9BF00B"/>
      </a:accent5>
      <a:accent6>
        <a:srgbClr val="50E6FF"/>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Security_BrandTemplate_v10.potx" id="{FA44F287-60BB-48C7-B80C-62BD5504555E}" vid="{676AD5CD-2562-4982-A575-5107351C6BEE}"/>
    </a:ext>
  </a:extLst>
</a:theme>
</file>

<file path=ppt/theme/theme3.xml><?xml version="1.0" encoding="utf-8"?>
<a:theme xmlns:a="http://schemas.openxmlformats.org/drawingml/2006/main" name="1_WHITE TEMPLATE">
  <a:themeElements>
    <a:clrScheme name="TT for white - NEW 2018">
      <a:dk1>
        <a:srgbClr val="1A1A1A"/>
      </a:dk1>
      <a:lt1>
        <a:srgbClr val="FFFFFF"/>
      </a:lt1>
      <a:dk2>
        <a:srgbClr val="0D0D0D"/>
      </a:dk2>
      <a:lt2>
        <a:srgbClr val="E6E6E6"/>
      </a:lt2>
      <a:accent1>
        <a:srgbClr val="0078D4"/>
      </a:accent1>
      <a:accent2>
        <a:srgbClr val="002050"/>
      </a:accent2>
      <a:accent3>
        <a:srgbClr val="107C10"/>
      </a:accent3>
      <a:accent4>
        <a:srgbClr val="D73B01"/>
      </a:accent4>
      <a:accent5>
        <a:srgbClr val="737373"/>
      </a:accent5>
      <a:accent6>
        <a:srgbClr val="E6E6E6"/>
      </a:accent6>
      <a:hlink>
        <a:srgbClr val="0078D4"/>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Business_2018_17.potx" id="{07213E55-DDA0-4DF6-917A-34FEC9A75B5D}" vid="{3A0837E7-DF57-4B5D-94EF-EDCDED441092}"/>
    </a:ext>
  </a:extLst>
</a:theme>
</file>

<file path=ppt/theme/theme4.xml><?xml version="1.0" encoding="utf-8"?>
<a:theme xmlns:a="http://schemas.openxmlformats.org/drawingml/2006/main" name="2_White Template">
  <a:themeElements>
    <a:clrScheme name="IS_20_Blue on white">
      <a:dk1>
        <a:srgbClr val="1A1A1A"/>
      </a:dk1>
      <a:lt1>
        <a:srgbClr val="FFFFFF"/>
      </a:lt1>
      <a:dk2>
        <a:srgbClr val="233A5E"/>
      </a:dk2>
      <a:lt2>
        <a:srgbClr val="D2D2D2"/>
      </a:lt2>
      <a:accent1>
        <a:srgbClr val="0078D4"/>
      </a:accent1>
      <a:accent2>
        <a:srgbClr val="233A5E"/>
      </a:accent2>
      <a:accent3>
        <a:srgbClr val="107C10"/>
      </a:accent3>
      <a:accent4>
        <a:srgbClr val="D73B01"/>
      </a:accent4>
      <a:accent5>
        <a:srgbClr val="737373"/>
      </a:accent5>
      <a:accent6>
        <a:srgbClr val="E6E6E6"/>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Illustration_2020_Data_003_Blue.potx" id="{8C931AD5-D777-42FD-8229-F2FCA5DD54DC}" vid="{90C5BB66-26E6-4A1A-8D66-AC8DF82FA987}"/>
    </a:ext>
  </a:extLst>
</a:theme>
</file>

<file path=ppt/theme/theme5.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extLst>
    <a:ext uri="{05A4C25C-085E-4340-85A3-A5531E510DB2}">
      <thm15:themeFamily xmlns:thm15="http://schemas.microsoft.com/office/thememl/2012/main" name="Template Starter Blue - February 2020_v6" id="{071E01FD-2079-42F8-8403-F72D98F421C4}" vid="{4AE5ECA4-1508-4F7F-B9BC-6CD0E5E51A63}"/>
    </a:ext>
  </a:extLst>
</a:theme>
</file>

<file path=ppt/theme/theme6.xml><?xml version="1.0" encoding="utf-8"?>
<a:theme xmlns:a="http://schemas.openxmlformats.org/drawingml/2006/main" name="3_USE THIS ONE_Microsoft Security template">
  <a:themeElements>
    <a:clrScheme name="Microsoft Security">
      <a:dk1>
        <a:srgbClr val="000000"/>
      </a:dk1>
      <a:lt1>
        <a:srgbClr val="FFFFFF"/>
      </a:lt1>
      <a:dk2>
        <a:srgbClr val="243A5E"/>
      </a:dk2>
      <a:lt2>
        <a:srgbClr val="E6E6E6"/>
      </a:lt2>
      <a:accent1>
        <a:srgbClr val="0078D4"/>
      </a:accent1>
      <a:accent2>
        <a:srgbClr val="FFB900"/>
      </a:accent2>
      <a:accent3>
        <a:srgbClr val="107C10"/>
      </a:accent3>
      <a:accent4>
        <a:srgbClr val="737373"/>
      </a:accent4>
      <a:accent5>
        <a:srgbClr val="9BF00B"/>
      </a:accent5>
      <a:accent6>
        <a:srgbClr val="50E6FF"/>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w="25400">
          <a:solidFill>
            <a:schemeClr val="accent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Security_BrandTemplate_v10.potx" id="{FA44F287-60BB-48C7-B80C-62BD5504555E}" vid="{676AD5CD-2562-4982-A575-5107351C6BEE}"/>
    </a:ext>
  </a:extLst>
</a:theme>
</file>

<file path=ppt/theme/theme7.xml><?xml version="1.0" encoding="utf-8"?>
<a:theme xmlns:a="http://schemas.openxmlformats.org/drawingml/2006/main" name="2_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rgbClr val="0070C0"/>
          </a:solidFill>
          <a:headEnd type="none" w="med" len="med"/>
          <a:tailEnd type="triangle" w="med" len="med"/>
        </a:ln>
        <a:effectLst/>
      </a:spPr>
      <a:bodyPr rtlCol="0" anchor="ctr"/>
      <a:lstStyle>
        <a:defPPr algn="ctr">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extLst>
    <a:ext uri="{05A4C25C-085E-4340-85A3-A5531E510DB2}">
      <thm15:themeFamily xmlns:thm15="http://schemas.microsoft.com/office/thememl/2012/main" name="Presentation3" id="{4D6B51A0-FB35-4F8B-A48A-9C6A76775269}" vid="{E018633C-E06F-4349-85E6-25736B6B866C}"/>
    </a:ext>
  </a:extLst>
</a:theme>
</file>

<file path=ppt/theme/theme8.xml><?xml version="1.0" encoding="utf-8"?>
<a:theme xmlns:a="http://schemas.openxmlformats.org/drawingml/2006/main" name="Microsoft Security template">
  <a:themeElements>
    <a:clrScheme name="Microsoft Security">
      <a:dk1>
        <a:srgbClr val="000000"/>
      </a:dk1>
      <a:lt1>
        <a:srgbClr val="FFFFFF"/>
      </a:lt1>
      <a:dk2>
        <a:srgbClr val="243A5E"/>
      </a:dk2>
      <a:lt2>
        <a:srgbClr val="E6E6E6"/>
      </a:lt2>
      <a:accent1>
        <a:srgbClr val="0078D4"/>
      </a:accent1>
      <a:accent2>
        <a:srgbClr val="FFB900"/>
      </a:accent2>
      <a:accent3>
        <a:srgbClr val="107C10"/>
      </a:accent3>
      <a:accent4>
        <a:srgbClr val="737373"/>
      </a:accent4>
      <a:accent5>
        <a:srgbClr val="9BF00B"/>
      </a:accent5>
      <a:accent6>
        <a:srgbClr val="50E6FF"/>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Security_BrandTemplate_v10.potx" id="{FA44F287-60BB-48C7-B80C-62BD5504555E}" vid="{676AD5CD-2562-4982-A575-5107351C6BEE}"/>
    </a:ext>
  </a:extLst>
</a:theme>
</file>

<file path=ppt/theme/theme9.xml><?xml version="1.0" encoding="utf-8"?>
<a:theme xmlns:a="http://schemas.openxmlformats.org/drawingml/2006/main" name="LIGHT GRAY TEMPLATE">
  <a:themeElements>
    <a:clrScheme name="Custom 3">
      <a:dk1>
        <a:srgbClr val="1A1A1A"/>
      </a:dk1>
      <a:lt1>
        <a:srgbClr val="FFFFFF"/>
      </a:lt1>
      <a:dk2>
        <a:srgbClr val="0D0D0D"/>
      </a:dk2>
      <a:lt2>
        <a:srgbClr val="E6E6E6"/>
      </a:lt2>
      <a:accent1>
        <a:srgbClr val="0078D4"/>
      </a:accent1>
      <a:accent2>
        <a:srgbClr val="243A5E"/>
      </a:accent2>
      <a:accent3>
        <a:srgbClr val="50E6FF"/>
      </a:accent3>
      <a:accent4>
        <a:srgbClr val="515251"/>
      </a:accent4>
      <a:accent5>
        <a:srgbClr val="737373"/>
      </a:accent5>
      <a:accent6>
        <a:srgbClr val="D2D2D2"/>
      </a:accent6>
      <a:hlink>
        <a:srgbClr val="0076D3"/>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rgbClr val="0078D4"/>
          </a:solidFill>
          <a:headEnd type="none" w="lg" len="med"/>
          <a:tailEnd type="triangl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rosft365_PowerPoint_template_Feb2020_BC" id="{8B530116-1539-874A-951A-1C404D843E07}" vid="{E4596DA4-6C73-3D44-BAD3-1699CE9C9022}"/>
    </a:ext>
  </a:extLst>
</a:theme>
</file>

<file path=ppt/theme/theme10.xml><?xml version="1.0" encoding="utf-8"?>
<a:theme xmlns:a="http://schemas.openxmlformats.org/drawingml/2006/main" name="3_USE THIS ONE_Microsoft Security template">
  <a:themeElements>
    <a:clrScheme name="Microsoft Security">
      <a:dk1>
        <a:srgbClr val="000000"/>
      </a:dk1>
      <a:lt1>
        <a:srgbClr val="FFFFFF"/>
      </a:lt1>
      <a:dk2>
        <a:srgbClr val="243A5E"/>
      </a:dk2>
      <a:lt2>
        <a:srgbClr val="E6E6E6"/>
      </a:lt2>
      <a:accent1>
        <a:srgbClr val="0078D4"/>
      </a:accent1>
      <a:accent2>
        <a:srgbClr val="FFB900"/>
      </a:accent2>
      <a:accent3>
        <a:srgbClr val="107C10"/>
      </a:accent3>
      <a:accent4>
        <a:srgbClr val="737373"/>
      </a:accent4>
      <a:accent5>
        <a:srgbClr val="9BF00B"/>
      </a:accent5>
      <a:accent6>
        <a:srgbClr val="50E6FF"/>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Security_BrandTemplate_v10.potx" id="{FA44F287-60BB-48C7-B80C-62BD5504555E}" vid="{676AD5CD-2562-4982-A575-5107351C6BEE}"/>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12.xml><?xml version="1.0" encoding="utf-8"?>
<a:theme xmlns:a="http://schemas.openxmlformats.org/drawingml/2006/main" name="1_9-51052_Microsoft_Ready_Template_Light">
  <a:themeElements>
    <a:clrScheme name="Inspire + Ready">
      <a:dk1>
        <a:srgbClr val="000000"/>
      </a:dk1>
      <a:lt1>
        <a:srgbClr val="FFFFFF"/>
      </a:lt1>
      <a:dk2>
        <a:srgbClr val="243A5E"/>
      </a:dk2>
      <a:lt2>
        <a:srgbClr val="E6E6E6"/>
      </a:lt2>
      <a:accent1>
        <a:srgbClr val="0078D4"/>
      </a:accent1>
      <a:accent2>
        <a:srgbClr val="243A5E"/>
      </a:accent2>
      <a:accent3>
        <a:srgbClr val="50E6FF"/>
      </a:accent3>
      <a:accent4>
        <a:srgbClr val="9BF00B"/>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Ready_Breakout_16x9_Confidential_Template.potx" id="{047CD1FD-0987-4156-A544-A9C558F6B546}" vid="{06A5ED89-57C8-4AD7-8D30-72B1E918141C}"/>
    </a:ext>
  </a:extLst>
</a:theme>
</file>

<file path=ppt/theme/theme1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Microsoft Security template">
  <a:themeElements>
    <a:clrScheme name="Microsoft Security">
      <a:dk1>
        <a:srgbClr val="000000"/>
      </a:dk1>
      <a:lt1>
        <a:srgbClr val="FFFFFF"/>
      </a:lt1>
      <a:dk2>
        <a:srgbClr val="243A5E"/>
      </a:dk2>
      <a:lt2>
        <a:srgbClr val="E6E6E6"/>
      </a:lt2>
      <a:accent1>
        <a:srgbClr val="0078D4"/>
      </a:accent1>
      <a:accent2>
        <a:srgbClr val="FFB900"/>
      </a:accent2>
      <a:accent3>
        <a:srgbClr val="107C10"/>
      </a:accent3>
      <a:accent4>
        <a:srgbClr val="737373"/>
      </a:accent4>
      <a:accent5>
        <a:srgbClr val="9BF00B"/>
      </a:accent5>
      <a:accent6>
        <a:srgbClr val="50E6FF"/>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Security_BrandTemplate_v10.potx" id="{FA44F287-60BB-48C7-B80C-62BD5504555E}" vid="{676AD5CD-2562-4982-A575-5107351C6BEE}"/>
    </a:ext>
  </a:extLst>
</a:theme>
</file>

<file path=ppt/theme/theme15.xml><?xml version="1.0" encoding="utf-8"?>
<a:theme xmlns:a="http://schemas.openxmlformats.org/drawingml/2006/main" name="White Template">
  <a:themeElements>
    <a:clrScheme name="Custom 2">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000000"/>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FY22 Unified Support Deck_R2" id="{87F4FB34-706C-3B40-A2F5-AAB55F65BD79}" vid="{83F148C1-8898-3D42-A66A-0DC42327C72F}"/>
    </a:ext>
  </a:extLst>
</a:theme>
</file>

<file path=ppt/theme/theme16.xml><?xml version="1.0" encoding="utf-8"?>
<a:theme xmlns:a="http://schemas.openxmlformats.org/drawingml/2006/main" name="White Template">
  <a:themeElements>
    <a:clrScheme name="Ignite Breakout - Blue on white and light gray">
      <a:dk1>
        <a:srgbClr val="000000"/>
      </a:dk1>
      <a:lt1>
        <a:srgbClr val="FFFFFF"/>
      </a:lt1>
      <a:dk2>
        <a:srgbClr val="2F2F2F"/>
      </a:dk2>
      <a:lt2>
        <a:srgbClr val="E6E6E6"/>
      </a:lt2>
      <a:accent1>
        <a:srgbClr val="0078D4"/>
      </a:accent1>
      <a:accent2>
        <a:srgbClr val="243A5E"/>
      </a:accent2>
      <a:accent3>
        <a:srgbClr val="D83B01"/>
      </a:accent3>
      <a:accent4>
        <a:srgbClr val="FFB900"/>
      </a:accent4>
      <a:accent5>
        <a:srgbClr val="2F2F2F"/>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9_16x9_Breakout_Template.potx" id="{9D762233-45E0-4F9D-A69E-25217B34C42B}" vid="{FAB5B661-A239-4DE4-B4CB-E975B1976AB0}"/>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0</TotalTime>
  <Words>2087</Words>
  <Application>Microsoft Office PowerPoint</Application>
  <PresentationFormat>Widescreen</PresentationFormat>
  <Paragraphs>210</Paragraphs>
  <Slides>66</Slides>
  <Notes>66</Notes>
  <HiddenSlides>0</HiddenSlides>
  <MMClips>0</MMClips>
  <ScaleCrop>false</ScaleCrop>
  <HeadingPairs>
    <vt:vector size="6" baseType="variant">
      <vt:variant>
        <vt:lpstr>Fonts Used</vt:lpstr>
      </vt:variant>
      <vt:variant>
        <vt:i4>9</vt:i4>
      </vt:variant>
      <vt:variant>
        <vt:lpstr>Theme</vt:lpstr>
      </vt:variant>
      <vt:variant>
        <vt:i4>16</vt:i4>
      </vt:variant>
      <vt:variant>
        <vt:lpstr>Slide Titles</vt:lpstr>
      </vt:variant>
      <vt:variant>
        <vt:i4>66</vt:i4>
      </vt:variant>
    </vt:vector>
  </HeadingPairs>
  <TitlesOfParts>
    <vt:vector size="91" baseType="lpstr">
      <vt:lpstr>-apple-system</vt:lpstr>
      <vt:lpstr>Arial</vt:lpstr>
      <vt:lpstr>Calibri</vt:lpstr>
      <vt:lpstr>Calibri Light</vt:lpstr>
      <vt:lpstr>Segoe Pro Display</vt:lpstr>
      <vt:lpstr>Segoe UI</vt:lpstr>
      <vt:lpstr>Segoe UI Semibold</vt:lpstr>
      <vt:lpstr>Segoe UI Semilight</vt:lpstr>
      <vt:lpstr>Wingdings</vt:lpstr>
      <vt:lpstr>2_USE THIS ONE_Microsoft Security template</vt:lpstr>
      <vt:lpstr>USE THIS ONE_Microsoft Security template</vt:lpstr>
      <vt:lpstr>1_WHITE TEMPLATE</vt:lpstr>
      <vt:lpstr>2_White Template</vt:lpstr>
      <vt:lpstr>White Template</vt:lpstr>
      <vt:lpstr>3_USE THIS ONE_Microsoft Security template</vt:lpstr>
      <vt:lpstr>2_White Template</vt:lpstr>
      <vt:lpstr>Microsoft Security template</vt:lpstr>
      <vt:lpstr>LIGHT GRAY TEMPLATE</vt:lpstr>
      <vt:lpstr>3_USE THIS ONE_Microsoft Security template</vt:lpstr>
      <vt:lpstr>Office Theme</vt:lpstr>
      <vt:lpstr>1_9-51052_Microsoft_Ready_Template_Light</vt:lpstr>
      <vt:lpstr>2_Office Theme</vt:lpstr>
      <vt:lpstr>Microsoft Security template</vt:lpstr>
      <vt:lpstr>White Template</vt:lpstr>
      <vt:lpstr>White Template</vt:lpstr>
      <vt:lpstr>Cyberterrorism, Cyberwarfare and Cybercrime in the Age of AI</vt:lpstr>
      <vt:lpstr>Agenda</vt:lpstr>
      <vt:lpstr>James Province</vt:lpstr>
      <vt:lpstr>Disclaimer</vt:lpstr>
      <vt:lpstr>Electronic Data Growth</vt:lpstr>
      <vt:lpstr>Data is EXPLODING in size and complexity</vt:lpstr>
      <vt:lpstr>PowerPoint Presentation</vt:lpstr>
      <vt:lpstr>Framing some thoughts on digital risks This is SERIOUS</vt:lpstr>
      <vt:lpstr>Microsoft’s Actions</vt:lpstr>
      <vt:lpstr>Definitions.</vt:lpstr>
      <vt:lpstr>Cyberterrorism vs. Cyberwarfare vs. Cybercrime</vt:lpstr>
      <vt:lpstr>Cyberterrorism vs. Cyberwarfare vs. Cybercrime</vt:lpstr>
      <vt:lpstr>PowerPoint Presentation</vt:lpstr>
      <vt:lpstr>Cyberterrorism and Cyberwarfare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Cybercrime</vt:lpstr>
      <vt:lpstr>PowerPoint Presentation</vt:lpstr>
      <vt:lpstr>PowerPoint Presentation</vt:lpstr>
      <vt:lpstr>PowerPoint Presentation</vt:lpstr>
      <vt:lpstr>Password attacks</vt:lpstr>
      <vt:lpstr>PowerPoint Presentation</vt:lpstr>
      <vt:lpstr>PowerPoint Presentation</vt:lpstr>
      <vt:lpstr>PowerPoint Presentation</vt:lpstr>
      <vt:lpstr>Ransomware</vt:lpstr>
      <vt:lpstr>Ransomware:</vt:lpstr>
      <vt:lpstr>PowerPoint Presentation</vt:lpstr>
      <vt:lpstr>AI</vt:lpstr>
      <vt:lpstr>AI:</vt:lpstr>
      <vt:lpstr>PowerPoint Presentation</vt:lpstr>
      <vt:lpstr>PowerPoint Presentation</vt:lpstr>
      <vt:lpstr>PowerPoint Presentation</vt:lpstr>
      <vt:lpstr>PowerPoint Presentation</vt:lpstr>
      <vt:lpstr>What to do: Cyberterrorism and Cyberwarfare</vt:lpstr>
      <vt:lpstr>For Cyberterrorism and Cyberwarfare:  Get Involved:   Push and question Government Agencies and Public/Private Infrastructure about what they are doing  Encourage them to get a strategy and act on risks  Prepare:  Cash in $20s Gobag </vt:lpstr>
      <vt:lpstr>Preventing Cybercrime</vt:lpstr>
      <vt:lpstr>Preventing Cybercrime Multifactor Authentication or Passwordless</vt:lpstr>
      <vt:lpstr>PowerPoint Presentation</vt:lpstr>
      <vt:lpstr>PowerPoint Presentation</vt:lpstr>
      <vt:lpstr>Preventing Cybercrime Recognize phishing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Preventing Cybercrime Signs you may have been hacked</vt:lpstr>
      <vt:lpstr>PowerPoint Presentation</vt:lpstr>
      <vt:lpstr>Preventing Cybercrime Strategies and Actions to Prevent Nearly All Cybercrime</vt:lpstr>
      <vt:lpstr>PowerPoint Presentation</vt:lpstr>
      <vt:lpstr>5 Pillar Zero Trust Maturity Model</vt:lpstr>
      <vt:lpstr>PowerPoint Presentation</vt:lpstr>
      <vt:lpstr>Best Practices for Individuals</vt:lpstr>
      <vt:lpstr>Best Practices for Small Businesses</vt:lpstr>
      <vt:lpstr>Additional Resource Links</vt:lpstr>
      <vt:lpstr>Resource Guide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2025-07-13T02:45:59Z</dcterms:created>
  <dcterms:modified xsi:type="dcterms:W3CDTF">2025-07-13T02:46:10Z</dcterms:modified>
</cp:coreProperties>
</file>